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64918" r:id="rId5"/>
    <p:sldId id="264914" r:id="rId6"/>
    <p:sldId id="264915" r:id="rId7"/>
    <p:sldId id="264916" r:id="rId8"/>
    <p:sldId id="264917" r:id="rId9"/>
    <p:sldId id="426" r:id="rId10"/>
    <p:sldId id="265" r:id="rId11"/>
    <p:sldId id="264908" r:id="rId12"/>
    <p:sldId id="264909" r:id="rId13"/>
    <p:sldId id="264910" r:id="rId14"/>
    <p:sldId id="264911" r:id="rId15"/>
    <p:sldId id="264912" r:id="rId16"/>
    <p:sldId id="264913" r:id="rId17"/>
    <p:sldId id="264896" r:id="rId18"/>
    <p:sldId id="264894" r:id="rId19"/>
    <p:sldId id="264898" r:id="rId20"/>
    <p:sldId id="264897" r:id="rId21"/>
    <p:sldId id="264901" r:id="rId22"/>
    <p:sldId id="264902" r:id="rId23"/>
    <p:sldId id="264904" r:id="rId24"/>
    <p:sldId id="264900" r:id="rId25"/>
    <p:sldId id="264906" r:id="rId26"/>
    <p:sldId id="264905" r:id="rId27"/>
    <p:sldId id="264903" r:id="rId28"/>
    <p:sldId id="290" r:id="rId29"/>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0C4ED9A1-1332-40C9-AA28-2692F80AA70D}">
          <p14:sldIdLst>
            <p14:sldId id="264918"/>
            <p14:sldId id="264914"/>
            <p14:sldId id="264915"/>
            <p14:sldId id="264916"/>
            <p14:sldId id="264917"/>
            <p14:sldId id="426"/>
            <p14:sldId id="265"/>
            <p14:sldId id="264908"/>
            <p14:sldId id="264909"/>
            <p14:sldId id="264910"/>
            <p14:sldId id="264911"/>
            <p14:sldId id="264912"/>
            <p14:sldId id="264913"/>
            <p14:sldId id="264896"/>
            <p14:sldId id="264894"/>
            <p14:sldId id="264898"/>
            <p14:sldId id="264897"/>
            <p14:sldId id="264901"/>
            <p14:sldId id="264902"/>
            <p14:sldId id="264904"/>
            <p14:sldId id="264900"/>
            <p14:sldId id="264906"/>
            <p14:sldId id="264905"/>
            <p14:sldId id="264903"/>
            <p14:sldId id="290"/>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my Davis-Smith" initials="CD" lastIdx="1" clrIdx="0">
    <p:extLst>
      <p:ext uri="{19B8F6BF-5375-455C-9EA6-DF929625EA0E}">
        <p15:presenceInfo xmlns:p15="http://schemas.microsoft.com/office/powerpoint/2012/main" userId="S::cdavissmith@mines.edu::d6e1f5a5-975c-496e-b39f-4db8008f078f" providerId="AD"/>
      </p:ext>
    </p:extLst>
  </p:cmAuthor>
  <p:cmAuthor id="2" name="Kirsten Volpi" initials="KV" lastIdx="5" clrIdx="1">
    <p:extLst>
      <p:ext uri="{19B8F6BF-5375-455C-9EA6-DF929625EA0E}">
        <p15:presenceInfo xmlns:p15="http://schemas.microsoft.com/office/powerpoint/2012/main" userId="S::kvolpi@mines.edu::b326a837-d653-47ed-bf0b-f41598fdc0bb" providerId="AD"/>
      </p:ext>
    </p:extLst>
  </p:cmAuthor>
  <p:cmAuthor id="3" name="Tammy Srom" initials="TS" lastIdx="10" clrIdx="2">
    <p:extLst>
      <p:ext uri="{19B8F6BF-5375-455C-9EA6-DF929625EA0E}">
        <p15:presenceInfo xmlns:p15="http://schemas.microsoft.com/office/powerpoint/2012/main" userId="S::tsrom@collaborativesolutions.com::bac52ac3-446d-4158-992c-cfc86bd31b09" providerId="AD"/>
      </p:ext>
    </p:extLst>
  </p:cmAuthor>
  <p:cmAuthor id="4" name="Vanessa Rael" initials="VR" lastIdx="4" clrIdx="3">
    <p:extLst>
      <p:ext uri="{19B8F6BF-5375-455C-9EA6-DF929625EA0E}">
        <p15:presenceInfo xmlns:p15="http://schemas.microsoft.com/office/powerpoint/2012/main" userId="S::vrael_mines.edu#ext#@collaborativesolutionsllc.onmicrosoft.com::68484f9d-2414-4b26-a01b-1764fc352c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5DD"/>
    <a:srgbClr val="21314D"/>
    <a:srgbClr val="D2492A"/>
    <a:srgbClr val="8B8D8E"/>
    <a:srgbClr val="B2B4B3"/>
    <a:srgbClr val="EDEFF2"/>
    <a:srgbClr val="263F6A"/>
    <a:srgbClr val="DD5F36"/>
    <a:srgbClr val="5CB40C"/>
    <a:srgbClr val="92A2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9197B7-7E33-46B3-A199-57CCC69B8A07}" v="349" dt="2023-05-16T16:40:13.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31" autoAdjust="0"/>
    <p:restoredTop sz="94660"/>
  </p:normalViewPr>
  <p:slideViewPr>
    <p:cSldViewPr snapToGrid="0">
      <p:cViewPr varScale="1">
        <p:scale>
          <a:sx n="109" d="100"/>
          <a:sy n="109" d="100"/>
        </p:scale>
        <p:origin x="540"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lia Queller" userId="23da6e79-6bf3-439e-a473-14f576b063c7" providerId="ADAL" clId="{A59197B7-7E33-46B3-A199-57CCC69B8A07}"/>
    <pc:docChg chg="undo redo custSel addSld delSld modSld sldOrd modSection modNotesMaster modHandout">
      <pc:chgData name="Amalia Queller" userId="23da6e79-6bf3-439e-a473-14f576b063c7" providerId="ADAL" clId="{A59197B7-7E33-46B3-A199-57CCC69B8A07}" dt="2023-05-16T17:06:57.877" v="13985" actId="2696"/>
      <pc:docMkLst>
        <pc:docMk/>
      </pc:docMkLst>
      <pc:sldChg chg="addSp delSp modSp mod modNotesTx">
        <pc:chgData name="Amalia Queller" userId="23da6e79-6bf3-439e-a473-14f576b063c7" providerId="ADAL" clId="{A59197B7-7E33-46B3-A199-57CCC69B8A07}" dt="2023-05-09T21:29:34.666" v="13968" actId="20577"/>
        <pc:sldMkLst>
          <pc:docMk/>
          <pc:sldMk cId="1077220359" sldId="265"/>
        </pc:sldMkLst>
        <pc:spChg chg="mod">
          <ac:chgData name="Amalia Queller" userId="23da6e79-6bf3-439e-a473-14f576b063c7" providerId="ADAL" clId="{A59197B7-7E33-46B3-A199-57CCC69B8A07}" dt="2023-05-08T14:38:12.345" v="293" actId="20577"/>
          <ac:spMkLst>
            <pc:docMk/>
            <pc:sldMk cId="1077220359" sldId="265"/>
            <ac:spMk id="2" creationId="{00000000-0000-0000-0000-000000000000}"/>
          </ac:spMkLst>
        </pc:spChg>
        <pc:spChg chg="mod">
          <ac:chgData name="Amalia Queller" userId="23da6e79-6bf3-439e-a473-14f576b063c7" providerId="ADAL" clId="{A59197B7-7E33-46B3-A199-57CCC69B8A07}" dt="2023-05-08T21:53:59.751" v="9605" actId="20577"/>
          <ac:spMkLst>
            <pc:docMk/>
            <pc:sldMk cId="1077220359" sldId="265"/>
            <ac:spMk id="4" creationId="{00000000-0000-0000-0000-000000000000}"/>
          </ac:spMkLst>
        </pc:spChg>
        <pc:spChg chg="add del mod">
          <ac:chgData name="Amalia Queller" userId="23da6e79-6bf3-439e-a473-14f576b063c7" providerId="ADAL" clId="{A59197B7-7E33-46B3-A199-57CCC69B8A07}" dt="2023-05-08T14:42:32.640" v="552" actId="478"/>
          <ac:spMkLst>
            <pc:docMk/>
            <pc:sldMk cId="1077220359" sldId="265"/>
            <ac:spMk id="5" creationId="{629192A6-A685-49C6-AFA2-F16FA37FE91C}"/>
          </ac:spMkLst>
        </pc:spChg>
        <pc:spChg chg="add del mod">
          <ac:chgData name="Amalia Queller" userId="23da6e79-6bf3-439e-a473-14f576b063c7" providerId="ADAL" clId="{A59197B7-7E33-46B3-A199-57CCC69B8A07}" dt="2023-05-08T14:43:33.862" v="563" actId="478"/>
          <ac:spMkLst>
            <pc:docMk/>
            <pc:sldMk cId="1077220359" sldId="265"/>
            <ac:spMk id="12" creationId="{55B2438F-F65D-AE26-226C-CD41EF0B364D}"/>
          </ac:spMkLst>
        </pc:spChg>
        <pc:spChg chg="add del mod">
          <ac:chgData name="Amalia Queller" userId="23da6e79-6bf3-439e-a473-14f576b063c7" providerId="ADAL" clId="{A59197B7-7E33-46B3-A199-57CCC69B8A07}" dt="2023-05-08T14:43:41.396" v="566" actId="22"/>
          <ac:spMkLst>
            <pc:docMk/>
            <pc:sldMk cId="1077220359" sldId="265"/>
            <ac:spMk id="14" creationId="{0461F6BF-3E8A-0290-98BD-10A271359344}"/>
          </ac:spMkLst>
        </pc:spChg>
        <pc:picChg chg="add del">
          <ac:chgData name="Amalia Queller" userId="23da6e79-6bf3-439e-a473-14f576b063c7" providerId="ADAL" clId="{A59197B7-7E33-46B3-A199-57CCC69B8A07}" dt="2023-05-08T14:43:38.001" v="565" actId="478"/>
          <ac:picMkLst>
            <pc:docMk/>
            <pc:sldMk cId="1077220359" sldId="265"/>
            <ac:picMk id="7" creationId="{00000000-0000-0000-0000-000000000000}"/>
          </ac:picMkLst>
        </pc:picChg>
        <pc:picChg chg="add del mod ord modCrop">
          <ac:chgData name="Amalia Queller" userId="23da6e79-6bf3-439e-a473-14f576b063c7" providerId="ADAL" clId="{A59197B7-7E33-46B3-A199-57CCC69B8A07}" dt="2023-05-08T14:42:31.408" v="551" actId="22"/>
          <ac:picMkLst>
            <pc:docMk/>
            <pc:sldMk cId="1077220359" sldId="265"/>
            <ac:picMk id="8" creationId="{B80EC1D6-7FBF-1FA0-6F88-A4C05FA48C4F}"/>
          </ac:picMkLst>
        </pc:picChg>
        <pc:picChg chg="add del mod">
          <ac:chgData name="Amalia Queller" userId="23da6e79-6bf3-439e-a473-14f576b063c7" providerId="ADAL" clId="{A59197B7-7E33-46B3-A199-57CCC69B8A07}" dt="2023-05-08T14:43:35.710" v="564" actId="478"/>
          <ac:picMkLst>
            <pc:docMk/>
            <pc:sldMk cId="1077220359" sldId="265"/>
            <ac:picMk id="10" creationId="{969E1F83-3F6E-AABF-7245-3ACF71F1C867}"/>
          </ac:picMkLst>
        </pc:picChg>
        <pc:picChg chg="add mod ord modCrop">
          <ac:chgData name="Amalia Queller" userId="23da6e79-6bf3-439e-a473-14f576b063c7" providerId="ADAL" clId="{A59197B7-7E33-46B3-A199-57CCC69B8A07}" dt="2023-05-08T14:43:41.396" v="566" actId="22"/>
          <ac:picMkLst>
            <pc:docMk/>
            <pc:sldMk cId="1077220359" sldId="265"/>
            <ac:picMk id="16" creationId="{EEA62CC7-543E-D35F-B0D0-8D1640088D34}"/>
          </ac:picMkLst>
        </pc:picChg>
      </pc:sldChg>
      <pc:sldChg chg="add del">
        <pc:chgData name="Amalia Queller" userId="23da6e79-6bf3-439e-a473-14f576b063c7" providerId="ADAL" clId="{A59197B7-7E33-46B3-A199-57CCC69B8A07}" dt="2023-05-08T14:50:41.689" v="887" actId="47"/>
        <pc:sldMkLst>
          <pc:docMk/>
          <pc:sldMk cId="1442451611" sldId="277"/>
        </pc:sldMkLst>
      </pc:sldChg>
      <pc:sldChg chg="modNotesTx">
        <pc:chgData name="Amalia Queller" userId="23da6e79-6bf3-439e-a473-14f576b063c7" providerId="ADAL" clId="{A59197B7-7E33-46B3-A199-57CCC69B8A07}" dt="2023-05-08T21:54:36.372" v="9641" actId="20577"/>
        <pc:sldMkLst>
          <pc:docMk/>
          <pc:sldMk cId="30234729" sldId="290"/>
        </pc:sldMkLst>
      </pc:sldChg>
      <pc:sldChg chg="modSp mod setBg modNotesTx">
        <pc:chgData name="Amalia Queller" userId="23da6e79-6bf3-439e-a473-14f576b063c7" providerId="ADAL" clId="{A59197B7-7E33-46B3-A199-57CCC69B8A07}" dt="2023-05-09T21:29:38.948" v="13969" actId="20577"/>
        <pc:sldMkLst>
          <pc:docMk/>
          <pc:sldMk cId="1730043714" sldId="426"/>
        </pc:sldMkLst>
        <pc:graphicFrameChg chg="mod">
          <ac:chgData name="Amalia Queller" userId="23da6e79-6bf3-439e-a473-14f576b063c7" providerId="ADAL" clId="{A59197B7-7E33-46B3-A199-57CCC69B8A07}" dt="2023-05-08T14:45:56.057" v="703" actId="20577"/>
          <ac:graphicFrameMkLst>
            <pc:docMk/>
            <pc:sldMk cId="1730043714" sldId="426"/>
            <ac:graphicFrameMk id="4" creationId="{27DB87D8-BC64-46BF-B879-0082FDFA7EAB}"/>
          </ac:graphicFrameMkLst>
        </pc:graphicFrameChg>
      </pc:sldChg>
      <pc:sldChg chg="modSp del mod">
        <pc:chgData name="Amalia Queller" userId="23da6e79-6bf3-439e-a473-14f576b063c7" providerId="ADAL" clId="{A59197B7-7E33-46B3-A199-57CCC69B8A07}" dt="2023-05-08T14:34:09.445" v="14" actId="2696"/>
        <pc:sldMkLst>
          <pc:docMk/>
          <pc:sldMk cId="775746381" sldId="437"/>
        </pc:sldMkLst>
        <pc:spChg chg="mod">
          <ac:chgData name="Amalia Queller" userId="23da6e79-6bf3-439e-a473-14f576b063c7" providerId="ADAL" clId="{A59197B7-7E33-46B3-A199-57CCC69B8A07}" dt="2023-05-08T14:34:06.673" v="13" actId="20577"/>
          <ac:spMkLst>
            <pc:docMk/>
            <pc:sldMk cId="775746381" sldId="437"/>
            <ac:spMk id="2" creationId="{00000000-0000-0000-0000-000000000000}"/>
          </ac:spMkLst>
        </pc:spChg>
      </pc:sldChg>
      <pc:sldChg chg="del">
        <pc:chgData name="Amalia Queller" userId="23da6e79-6bf3-439e-a473-14f576b063c7" providerId="ADAL" clId="{A59197B7-7E33-46B3-A199-57CCC69B8A07}" dt="2023-05-08T14:38:01.331" v="267" actId="2696"/>
        <pc:sldMkLst>
          <pc:docMk/>
          <pc:sldMk cId="2502560359" sldId="1688"/>
        </pc:sldMkLst>
      </pc:sldChg>
      <pc:sldChg chg="add del">
        <pc:chgData name="Amalia Queller" userId="23da6e79-6bf3-439e-a473-14f576b063c7" providerId="ADAL" clId="{A59197B7-7E33-46B3-A199-57CCC69B8A07}" dt="2023-05-08T14:50:39.583" v="886" actId="2696"/>
        <pc:sldMkLst>
          <pc:docMk/>
          <pc:sldMk cId="29700794" sldId="264850"/>
        </pc:sldMkLst>
      </pc:sldChg>
      <pc:sldChg chg="add del">
        <pc:chgData name="Amalia Queller" userId="23da6e79-6bf3-439e-a473-14f576b063c7" providerId="ADAL" clId="{A59197B7-7E33-46B3-A199-57CCC69B8A07}" dt="2023-05-08T14:50:45.220" v="889" actId="47"/>
        <pc:sldMkLst>
          <pc:docMk/>
          <pc:sldMk cId="1863182234" sldId="264857"/>
        </pc:sldMkLst>
      </pc:sldChg>
      <pc:sldChg chg="del">
        <pc:chgData name="Amalia Queller" userId="23da6e79-6bf3-439e-a473-14f576b063c7" providerId="ADAL" clId="{A59197B7-7E33-46B3-A199-57CCC69B8A07}" dt="2023-05-08T14:48:54.818" v="868" actId="2696"/>
        <pc:sldMkLst>
          <pc:docMk/>
          <pc:sldMk cId="1600961889" sldId="264869"/>
        </pc:sldMkLst>
      </pc:sldChg>
      <pc:sldChg chg="add del">
        <pc:chgData name="Amalia Queller" userId="23da6e79-6bf3-439e-a473-14f576b063c7" providerId="ADAL" clId="{A59197B7-7E33-46B3-A199-57CCC69B8A07}" dt="2023-05-08T14:50:43.262" v="888" actId="47"/>
        <pc:sldMkLst>
          <pc:docMk/>
          <pc:sldMk cId="1037240208" sldId="264890"/>
        </pc:sldMkLst>
      </pc:sldChg>
      <pc:sldChg chg="del">
        <pc:chgData name="Amalia Queller" userId="23da6e79-6bf3-439e-a473-14f576b063c7" providerId="ADAL" clId="{A59197B7-7E33-46B3-A199-57CCC69B8A07}" dt="2023-05-08T14:48:57.068" v="869" actId="2696"/>
        <pc:sldMkLst>
          <pc:docMk/>
          <pc:sldMk cId="1892038002" sldId="264891"/>
        </pc:sldMkLst>
      </pc:sldChg>
      <pc:sldChg chg="del">
        <pc:chgData name="Amalia Queller" userId="23da6e79-6bf3-439e-a473-14f576b063c7" providerId="ADAL" clId="{A59197B7-7E33-46B3-A199-57CCC69B8A07}" dt="2023-05-08T14:48:58.361" v="870" actId="2696"/>
        <pc:sldMkLst>
          <pc:docMk/>
          <pc:sldMk cId="2111485267" sldId="264892"/>
        </pc:sldMkLst>
      </pc:sldChg>
      <pc:sldChg chg="del">
        <pc:chgData name="Amalia Queller" userId="23da6e79-6bf3-439e-a473-14f576b063c7" providerId="ADAL" clId="{A59197B7-7E33-46B3-A199-57CCC69B8A07}" dt="2023-05-08T14:48:59.760" v="871" actId="2696"/>
        <pc:sldMkLst>
          <pc:docMk/>
          <pc:sldMk cId="3528656880" sldId="264893"/>
        </pc:sldMkLst>
      </pc:sldChg>
      <pc:sldChg chg="addSp delSp modSp add del mod setBg">
        <pc:chgData name="Amalia Queller" userId="23da6e79-6bf3-439e-a473-14f576b063c7" providerId="ADAL" clId="{A59197B7-7E33-46B3-A199-57CCC69B8A07}" dt="2023-05-08T14:55:29.129" v="980"/>
        <pc:sldMkLst>
          <pc:docMk/>
          <pc:sldMk cId="322312565" sldId="264894"/>
        </pc:sldMkLst>
        <pc:spChg chg="mod">
          <ac:chgData name="Amalia Queller" userId="23da6e79-6bf3-439e-a473-14f576b063c7" providerId="ADAL" clId="{A59197B7-7E33-46B3-A199-57CCC69B8A07}" dt="2023-05-08T14:51:46.074" v="899" actId="122"/>
          <ac:spMkLst>
            <pc:docMk/>
            <pc:sldMk cId="322312565" sldId="264894"/>
            <ac:spMk id="2" creationId="{CA05551E-D8C5-42FD-082F-F45986AFF700}"/>
          </ac:spMkLst>
        </pc:spChg>
        <pc:spChg chg="del mod">
          <ac:chgData name="Amalia Queller" userId="23da6e79-6bf3-439e-a473-14f576b063c7" providerId="ADAL" clId="{A59197B7-7E33-46B3-A199-57CCC69B8A07}" dt="2023-05-08T14:51:34.068" v="896" actId="22"/>
          <ac:spMkLst>
            <pc:docMk/>
            <pc:sldMk cId="322312565" sldId="264894"/>
            <ac:spMk id="3" creationId="{E776AB0F-0548-1FC2-95CE-AB205A433D24}"/>
          </ac:spMkLst>
        </pc:spChg>
        <pc:spChg chg="del mod">
          <ac:chgData name="Amalia Queller" userId="23da6e79-6bf3-439e-a473-14f576b063c7" providerId="ADAL" clId="{A59197B7-7E33-46B3-A199-57CCC69B8A07}" dt="2023-05-08T14:55:29.129" v="980"/>
          <ac:spMkLst>
            <pc:docMk/>
            <pc:sldMk cId="322312565" sldId="264894"/>
            <ac:spMk id="5" creationId="{A09D996D-B4E0-42D4-B203-41E34B38A271}"/>
          </ac:spMkLst>
        </pc:spChg>
        <pc:spChg chg="add mod">
          <ac:chgData name="Amalia Queller" userId="23da6e79-6bf3-439e-a473-14f576b063c7" providerId="ADAL" clId="{A59197B7-7E33-46B3-A199-57CCC69B8A07}" dt="2023-05-08T14:54:33.448" v="969" actId="692"/>
          <ac:spMkLst>
            <pc:docMk/>
            <pc:sldMk cId="322312565" sldId="264894"/>
            <ac:spMk id="8" creationId="{A1C6EB6D-58E8-6C2D-465C-186B7578AECA}"/>
          </ac:spMkLst>
        </pc:spChg>
        <pc:picChg chg="add mod ord">
          <ac:chgData name="Amalia Queller" userId="23da6e79-6bf3-439e-a473-14f576b063c7" providerId="ADAL" clId="{A59197B7-7E33-46B3-A199-57CCC69B8A07}" dt="2023-05-08T14:52:26.205" v="922" actId="692"/>
          <ac:picMkLst>
            <pc:docMk/>
            <pc:sldMk cId="322312565" sldId="264894"/>
            <ac:picMk id="7" creationId="{7B109A44-BBF4-9A34-2263-10336850AEDF}"/>
          </ac:picMkLst>
        </pc:picChg>
      </pc:sldChg>
      <pc:sldChg chg="add del">
        <pc:chgData name="Amalia Queller" userId="23da6e79-6bf3-439e-a473-14f576b063c7" providerId="ADAL" clId="{A59197B7-7E33-46B3-A199-57CCC69B8A07}" dt="2023-05-08T21:34:21.086" v="9538" actId="47"/>
        <pc:sldMkLst>
          <pc:docMk/>
          <pc:sldMk cId="4088066541" sldId="264895"/>
        </pc:sldMkLst>
      </pc:sldChg>
      <pc:sldChg chg="addSp delSp modSp add mod modNotesTx">
        <pc:chgData name="Amalia Queller" userId="23da6e79-6bf3-439e-a473-14f576b063c7" providerId="ADAL" clId="{A59197B7-7E33-46B3-A199-57CCC69B8A07}" dt="2023-05-09T21:29:55.381" v="13970" actId="20577"/>
        <pc:sldMkLst>
          <pc:docMk/>
          <pc:sldMk cId="4244935385" sldId="264896"/>
        </pc:sldMkLst>
        <pc:spChg chg="mod">
          <ac:chgData name="Amalia Queller" userId="23da6e79-6bf3-439e-a473-14f576b063c7" providerId="ADAL" clId="{A59197B7-7E33-46B3-A199-57CCC69B8A07}" dt="2023-05-08T21:53:08.222" v="9545" actId="20577"/>
          <ac:spMkLst>
            <pc:docMk/>
            <pc:sldMk cId="4244935385" sldId="264896"/>
            <ac:spMk id="2" creationId="{00000000-0000-0000-0000-000000000000}"/>
          </ac:spMkLst>
        </pc:spChg>
        <pc:spChg chg="mod">
          <ac:chgData name="Amalia Queller" userId="23da6e79-6bf3-439e-a473-14f576b063c7" providerId="ADAL" clId="{A59197B7-7E33-46B3-A199-57CCC69B8A07}" dt="2023-05-08T21:53:28.236" v="9586" actId="6549"/>
          <ac:spMkLst>
            <pc:docMk/>
            <pc:sldMk cId="4244935385" sldId="264896"/>
            <ac:spMk id="4" creationId="{00000000-0000-0000-0000-000000000000}"/>
          </ac:spMkLst>
        </pc:spChg>
        <pc:spChg chg="add del mod">
          <ac:chgData name="Amalia Queller" userId="23da6e79-6bf3-439e-a473-14f576b063c7" providerId="ADAL" clId="{A59197B7-7E33-46B3-A199-57CCC69B8A07}" dt="2023-05-08T14:48:17.002" v="863" actId="22"/>
          <ac:spMkLst>
            <pc:docMk/>
            <pc:sldMk cId="4244935385" sldId="264896"/>
            <ac:spMk id="7" creationId="{706737F2-5A2A-A32C-7F01-E585E9E2C443}"/>
          </ac:spMkLst>
        </pc:spChg>
        <pc:spChg chg="add del mod">
          <ac:chgData name="Amalia Queller" userId="23da6e79-6bf3-439e-a473-14f576b063c7" providerId="ADAL" clId="{A59197B7-7E33-46B3-A199-57CCC69B8A07}" dt="2023-05-08T14:48:43.970" v="866" actId="22"/>
          <ac:spMkLst>
            <pc:docMk/>
            <pc:sldMk cId="4244935385" sldId="264896"/>
            <ac:spMk id="11" creationId="{C589FD9F-E54F-7D4A-0CEB-7800DAA45942}"/>
          </ac:spMkLst>
        </pc:spChg>
        <pc:picChg chg="add del">
          <ac:chgData name="Amalia Queller" userId="23da6e79-6bf3-439e-a473-14f576b063c7" providerId="ADAL" clId="{A59197B7-7E33-46B3-A199-57CCC69B8A07}" dt="2023-05-08T14:48:14.160" v="861" actId="22"/>
          <ac:picMkLst>
            <pc:docMk/>
            <pc:sldMk cId="4244935385" sldId="264896"/>
            <ac:picMk id="5" creationId="{2FF056C4-D70A-E676-0FCE-A5D057D6A618}"/>
          </ac:picMkLst>
        </pc:picChg>
        <pc:picChg chg="add del mod ord modCrop">
          <ac:chgData name="Amalia Queller" userId="23da6e79-6bf3-439e-a473-14f576b063c7" providerId="ADAL" clId="{A59197B7-7E33-46B3-A199-57CCC69B8A07}" dt="2023-05-08T14:48:41.909" v="865" actId="478"/>
          <ac:picMkLst>
            <pc:docMk/>
            <pc:sldMk cId="4244935385" sldId="264896"/>
            <ac:picMk id="9" creationId="{918A198B-2EBC-814C-135D-2C2531078B10}"/>
          </ac:picMkLst>
        </pc:picChg>
        <pc:picChg chg="add mod ord modCrop">
          <ac:chgData name="Amalia Queller" userId="23da6e79-6bf3-439e-a473-14f576b063c7" providerId="ADAL" clId="{A59197B7-7E33-46B3-A199-57CCC69B8A07}" dt="2023-05-08T14:48:47.340" v="867" actId="1076"/>
          <ac:picMkLst>
            <pc:docMk/>
            <pc:sldMk cId="4244935385" sldId="264896"/>
            <ac:picMk id="13" creationId="{E4AA2335-F23A-F57E-0725-6579E4CBDA02}"/>
          </ac:picMkLst>
        </pc:picChg>
        <pc:picChg chg="del">
          <ac:chgData name="Amalia Queller" userId="23da6e79-6bf3-439e-a473-14f576b063c7" providerId="ADAL" clId="{A59197B7-7E33-46B3-A199-57CCC69B8A07}" dt="2023-05-08T14:48:15.166" v="862" actId="478"/>
          <ac:picMkLst>
            <pc:docMk/>
            <pc:sldMk cId="4244935385" sldId="264896"/>
            <ac:picMk id="16" creationId="{EEA62CC7-543E-D35F-B0D0-8D1640088D34}"/>
          </ac:picMkLst>
        </pc:picChg>
      </pc:sldChg>
      <pc:sldChg chg="addSp delSp modSp add mod">
        <pc:chgData name="Amalia Queller" userId="23da6e79-6bf3-439e-a473-14f576b063c7" providerId="ADAL" clId="{A59197B7-7E33-46B3-A199-57CCC69B8A07}" dt="2023-05-08T15:18:43.170" v="2450" actId="115"/>
        <pc:sldMkLst>
          <pc:docMk/>
          <pc:sldMk cId="881464994" sldId="264897"/>
        </pc:sldMkLst>
        <pc:spChg chg="mod">
          <ac:chgData name="Amalia Queller" userId="23da6e79-6bf3-439e-a473-14f576b063c7" providerId="ADAL" clId="{A59197B7-7E33-46B3-A199-57CCC69B8A07}" dt="2023-05-08T15:15:45.757" v="2224" actId="1076"/>
          <ac:spMkLst>
            <pc:docMk/>
            <pc:sldMk cId="881464994" sldId="264897"/>
            <ac:spMk id="2" creationId="{CA05551E-D8C5-42FD-082F-F45986AFF700}"/>
          </ac:spMkLst>
        </pc:spChg>
        <pc:spChg chg="add del mod">
          <ac:chgData name="Amalia Queller" userId="23da6e79-6bf3-439e-a473-14f576b063c7" providerId="ADAL" clId="{A59197B7-7E33-46B3-A199-57CCC69B8A07}" dt="2023-05-08T15:09:44.908" v="1869" actId="478"/>
          <ac:spMkLst>
            <pc:docMk/>
            <pc:sldMk cId="881464994" sldId="264897"/>
            <ac:spMk id="3" creationId="{193705E4-8177-8333-C084-67DE1841843C}"/>
          </ac:spMkLst>
        </pc:spChg>
        <pc:spChg chg="add del mod">
          <ac:chgData name="Amalia Queller" userId="23da6e79-6bf3-439e-a473-14f576b063c7" providerId="ADAL" clId="{A59197B7-7E33-46B3-A199-57CCC69B8A07}" dt="2023-05-08T15:06:02.745" v="1726" actId="478"/>
          <ac:spMkLst>
            <pc:docMk/>
            <pc:sldMk cId="881464994" sldId="264897"/>
            <ac:spMk id="5" creationId="{0DC4FB8A-5320-BD1B-F88A-307E700A7218}"/>
          </ac:spMkLst>
        </pc:spChg>
        <pc:spChg chg="add del mod">
          <ac:chgData name="Amalia Queller" userId="23da6e79-6bf3-439e-a473-14f576b063c7" providerId="ADAL" clId="{A59197B7-7E33-46B3-A199-57CCC69B8A07}" dt="2023-05-08T15:09:44.908" v="1869" actId="478"/>
          <ac:spMkLst>
            <pc:docMk/>
            <pc:sldMk cId="881464994" sldId="264897"/>
            <ac:spMk id="6" creationId="{5B12831E-E5B6-875D-5B61-D55B0E5EA6A6}"/>
          </ac:spMkLst>
        </pc:spChg>
        <pc:spChg chg="del mod">
          <ac:chgData name="Amalia Queller" userId="23da6e79-6bf3-439e-a473-14f576b063c7" providerId="ADAL" clId="{A59197B7-7E33-46B3-A199-57CCC69B8A07}" dt="2023-05-08T15:09:44.908" v="1869" actId="478"/>
          <ac:spMkLst>
            <pc:docMk/>
            <pc:sldMk cId="881464994" sldId="264897"/>
            <ac:spMk id="8" creationId="{A1C6EB6D-58E8-6C2D-465C-186B7578AECA}"/>
          </ac:spMkLst>
        </pc:spChg>
        <pc:spChg chg="add del mod">
          <ac:chgData name="Amalia Queller" userId="23da6e79-6bf3-439e-a473-14f576b063c7" providerId="ADAL" clId="{A59197B7-7E33-46B3-A199-57CCC69B8A07}" dt="2023-05-08T15:10:46.124" v="1975" actId="478"/>
          <ac:spMkLst>
            <pc:docMk/>
            <pc:sldMk cId="881464994" sldId="264897"/>
            <ac:spMk id="10" creationId="{0A0529D0-530F-3163-C25F-18DF7C39B55C}"/>
          </ac:spMkLst>
        </pc:spChg>
        <pc:spChg chg="add del mod">
          <ac:chgData name="Amalia Queller" userId="23da6e79-6bf3-439e-a473-14f576b063c7" providerId="ADAL" clId="{A59197B7-7E33-46B3-A199-57CCC69B8A07}" dt="2023-05-08T15:12:50.183" v="1996" actId="478"/>
          <ac:spMkLst>
            <pc:docMk/>
            <pc:sldMk cId="881464994" sldId="264897"/>
            <ac:spMk id="14" creationId="{6C06765E-1DFA-3F75-88DB-9C013938D4D1}"/>
          </ac:spMkLst>
        </pc:spChg>
        <pc:spChg chg="add mod">
          <ac:chgData name="Amalia Queller" userId="23da6e79-6bf3-439e-a473-14f576b063c7" providerId="ADAL" clId="{A59197B7-7E33-46B3-A199-57CCC69B8A07}" dt="2023-05-08T15:15:54.206" v="2227" actId="1076"/>
          <ac:spMkLst>
            <pc:docMk/>
            <pc:sldMk cId="881464994" sldId="264897"/>
            <ac:spMk id="16" creationId="{AD34424F-D14B-DBBE-AEED-92287D4FBABC}"/>
          </ac:spMkLst>
        </pc:spChg>
        <pc:spChg chg="add mod">
          <ac:chgData name="Amalia Queller" userId="23da6e79-6bf3-439e-a473-14f576b063c7" providerId="ADAL" clId="{A59197B7-7E33-46B3-A199-57CCC69B8A07}" dt="2023-05-08T15:18:43.170" v="2450" actId="115"/>
          <ac:spMkLst>
            <pc:docMk/>
            <pc:sldMk cId="881464994" sldId="264897"/>
            <ac:spMk id="17" creationId="{3A6E53DB-3913-7618-1BA4-75E8AB97E3C4}"/>
          </ac:spMkLst>
        </pc:spChg>
        <pc:picChg chg="del mod">
          <ac:chgData name="Amalia Queller" userId="23da6e79-6bf3-439e-a473-14f576b063c7" providerId="ADAL" clId="{A59197B7-7E33-46B3-A199-57CCC69B8A07}" dt="2023-05-08T15:09:44.908" v="1869" actId="478"/>
          <ac:picMkLst>
            <pc:docMk/>
            <pc:sldMk cId="881464994" sldId="264897"/>
            <ac:picMk id="7" creationId="{7B109A44-BBF4-9A34-2263-10336850AEDF}"/>
          </ac:picMkLst>
        </pc:picChg>
        <pc:picChg chg="add del mod">
          <ac:chgData name="Amalia Queller" userId="23da6e79-6bf3-439e-a473-14f576b063c7" providerId="ADAL" clId="{A59197B7-7E33-46B3-A199-57CCC69B8A07}" dt="2023-05-08T15:12:46.977" v="1995" actId="478"/>
          <ac:picMkLst>
            <pc:docMk/>
            <pc:sldMk cId="881464994" sldId="264897"/>
            <ac:picMk id="11" creationId="{D04F2C01-DEB8-A133-B07C-DD82E69E1287}"/>
          </ac:picMkLst>
        </pc:picChg>
        <pc:picChg chg="add mod">
          <ac:chgData name="Amalia Queller" userId="23da6e79-6bf3-439e-a473-14f576b063c7" providerId="ADAL" clId="{A59197B7-7E33-46B3-A199-57CCC69B8A07}" dt="2023-05-08T15:15:50.640" v="2226" actId="1076"/>
          <ac:picMkLst>
            <pc:docMk/>
            <pc:sldMk cId="881464994" sldId="264897"/>
            <ac:picMk id="12" creationId="{5729907E-5931-4E67-0494-CE7870800BE4}"/>
          </ac:picMkLst>
        </pc:picChg>
        <pc:picChg chg="add mod">
          <ac:chgData name="Amalia Queller" userId="23da6e79-6bf3-439e-a473-14f576b063c7" providerId="ADAL" clId="{A59197B7-7E33-46B3-A199-57CCC69B8A07}" dt="2023-05-08T15:16:06.114" v="2230" actId="1076"/>
          <ac:picMkLst>
            <pc:docMk/>
            <pc:sldMk cId="881464994" sldId="264897"/>
            <ac:picMk id="15" creationId="{3FD1D748-E005-AB3C-3B8B-AF0608B36ED2}"/>
          </ac:picMkLst>
        </pc:picChg>
      </pc:sldChg>
      <pc:sldChg chg="add del">
        <pc:chgData name="Amalia Queller" userId="23da6e79-6bf3-439e-a473-14f576b063c7" providerId="ADAL" clId="{A59197B7-7E33-46B3-A199-57CCC69B8A07}" dt="2023-05-08T14:50:18.882" v="879" actId="2890"/>
        <pc:sldMkLst>
          <pc:docMk/>
          <pc:sldMk cId="1676667538" sldId="264897"/>
        </pc:sldMkLst>
      </pc:sldChg>
      <pc:sldChg chg="modSp add mod ord">
        <pc:chgData name="Amalia Queller" userId="23da6e79-6bf3-439e-a473-14f576b063c7" providerId="ADAL" clId="{A59197B7-7E33-46B3-A199-57CCC69B8A07}" dt="2023-05-08T15:08:44.794" v="1864"/>
        <pc:sldMkLst>
          <pc:docMk/>
          <pc:sldMk cId="2339157264" sldId="264898"/>
        </pc:sldMkLst>
        <pc:spChg chg="mod">
          <ac:chgData name="Amalia Queller" userId="23da6e79-6bf3-439e-a473-14f576b063c7" providerId="ADAL" clId="{A59197B7-7E33-46B3-A199-57CCC69B8A07}" dt="2023-05-08T15:08:39.430" v="1862" actId="20577"/>
          <ac:spMkLst>
            <pc:docMk/>
            <pc:sldMk cId="2339157264" sldId="264898"/>
            <ac:spMk id="8" creationId="{A1C6EB6D-58E8-6C2D-465C-186B7578AECA}"/>
          </ac:spMkLst>
        </pc:spChg>
      </pc:sldChg>
      <pc:sldChg chg="addSp delSp modSp add del mod">
        <pc:chgData name="Amalia Queller" userId="23da6e79-6bf3-439e-a473-14f576b063c7" providerId="ADAL" clId="{A59197B7-7E33-46B3-A199-57CCC69B8A07}" dt="2023-05-08T15:25:33.236" v="2478" actId="2696"/>
        <pc:sldMkLst>
          <pc:docMk/>
          <pc:sldMk cId="3373569115" sldId="264899"/>
        </pc:sldMkLst>
        <pc:spChg chg="mod">
          <ac:chgData name="Amalia Queller" userId="23da6e79-6bf3-439e-a473-14f576b063c7" providerId="ADAL" clId="{A59197B7-7E33-46B3-A199-57CCC69B8A07}" dt="2023-05-08T15:22:06.124" v="2456" actId="27636"/>
          <ac:spMkLst>
            <pc:docMk/>
            <pc:sldMk cId="3373569115" sldId="264899"/>
            <ac:spMk id="2" creationId="{CA05551E-D8C5-42FD-082F-F45986AFF700}"/>
          </ac:spMkLst>
        </pc:spChg>
        <pc:spChg chg="del">
          <ac:chgData name="Amalia Queller" userId="23da6e79-6bf3-439e-a473-14f576b063c7" providerId="ADAL" clId="{A59197B7-7E33-46B3-A199-57CCC69B8A07}" dt="2023-05-08T15:19:14.598" v="2452" actId="478"/>
          <ac:spMkLst>
            <pc:docMk/>
            <pc:sldMk cId="3373569115" sldId="264899"/>
            <ac:spMk id="16" creationId="{AD34424F-D14B-DBBE-AEED-92287D4FBABC}"/>
          </ac:spMkLst>
        </pc:spChg>
        <pc:spChg chg="del">
          <ac:chgData name="Amalia Queller" userId="23da6e79-6bf3-439e-a473-14f576b063c7" providerId="ADAL" clId="{A59197B7-7E33-46B3-A199-57CCC69B8A07}" dt="2023-05-08T15:19:14.598" v="2452" actId="478"/>
          <ac:spMkLst>
            <pc:docMk/>
            <pc:sldMk cId="3373569115" sldId="264899"/>
            <ac:spMk id="17" creationId="{3A6E53DB-3913-7618-1BA4-75E8AB97E3C4}"/>
          </ac:spMkLst>
        </pc:spChg>
        <pc:picChg chg="add mod">
          <ac:chgData name="Amalia Queller" userId="23da6e79-6bf3-439e-a473-14f576b063c7" providerId="ADAL" clId="{A59197B7-7E33-46B3-A199-57CCC69B8A07}" dt="2023-05-08T15:23:28.721" v="2462" actId="1076"/>
          <ac:picMkLst>
            <pc:docMk/>
            <pc:sldMk cId="3373569115" sldId="264899"/>
            <ac:picMk id="5" creationId="{FFE1F2BA-6835-7E75-713F-728533A58915}"/>
          </ac:picMkLst>
        </pc:picChg>
        <pc:picChg chg="del">
          <ac:chgData name="Amalia Queller" userId="23da6e79-6bf3-439e-a473-14f576b063c7" providerId="ADAL" clId="{A59197B7-7E33-46B3-A199-57CCC69B8A07}" dt="2023-05-08T15:19:14.598" v="2452" actId="478"/>
          <ac:picMkLst>
            <pc:docMk/>
            <pc:sldMk cId="3373569115" sldId="264899"/>
            <ac:picMk id="12" creationId="{5729907E-5931-4E67-0494-CE7870800BE4}"/>
          </ac:picMkLst>
        </pc:picChg>
        <pc:picChg chg="del">
          <ac:chgData name="Amalia Queller" userId="23da6e79-6bf3-439e-a473-14f576b063c7" providerId="ADAL" clId="{A59197B7-7E33-46B3-A199-57CCC69B8A07}" dt="2023-05-08T15:19:14.598" v="2452" actId="478"/>
          <ac:picMkLst>
            <pc:docMk/>
            <pc:sldMk cId="3373569115" sldId="264899"/>
            <ac:picMk id="15" creationId="{3FD1D748-E005-AB3C-3B8B-AF0608B36ED2}"/>
          </ac:picMkLst>
        </pc:picChg>
      </pc:sldChg>
      <pc:sldChg chg="addSp delSp modSp add mod ord">
        <pc:chgData name="Amalia Queller" userId="23da6e79-6bf3-439e-a473-14f576b063c7" providerId="ADAL" clId="{A59197B7-7E33-46B3-A199-57CCC69B8A07}" dt="2023-05-08T16:12:44.811" v="6324" actId="20577"/>
        <pc:sldMkLst>
          <pc:docMk/>
          <pc:sldMk cId="26251402" sldId="264900"/>
        </pc:sldMkLst>
        <pc:spChg chg="mod">
          <ac:chgData name="Amalia Queller" userId="23da6e79-6bf3-439e-a473-14f576b063c7" providerId="ADAL" clId="{A59197B7-7E33-46B3-A199-57CCC69B8A07}" dt="2023-05-08T15:50:15.030" v="4726" actId="20577"/>
          <ac:spMkLst>
            <pc:docMk/>
            <pc:sldMk cId="26251402" sldId="264900"/>
            <ac:spMk id="2" creationId="{CA05551E-D8C5-42FD-082F-F45986AFF700}"/>
          </ac:spMkLst>
        </pc:spChg>
        <pc:spChg chg="add mod">
          <ac:chgData name="Amalia Queller" userId="23da6e79-6bf3-439e-a473-14f576b063c7" providerId="ADAL" clId="{A59197B7-7E33-46B3-A199-57CCC69B8A07}" dt="2023-05-08T16:12:44.811" v="6324" actId="20577"/>
          <ac:spMkLst>
            <pc:docMk/>
            <pc:sldMk cId="26251402" sldId="264900"/>
            <ac:spMk id="5" creationId="{8EB45F8E-909D-406D-9E65-B5F5EA3AC9F2}"/>
          </ac:spMkLst>
        </pc:spChg>
        <pc:spChg chg="add del">
          <ac:chgData name="Amalia Queller" userId="23da6e79-6bf3-439e-a473-14f576b063c7" providerId="ADAL" clId="{A59197B7-7E33-46B3-A199-57CCC69B8A07}" dt="2023-05-08T15:59:11.180" v="5586" actId="22"/>
          <ac:spMkLst>
            <pc:docMk/>
            <pc:sldMk cId="26251402" sldId="264900"/>
            <ac:spMk id="7" creationId="{3FB862A2-B39C-429E-D752-B1FC0971C9E2}"/>
          </ac:spMkLst>
        </pc:spChg>
        <pc:spChg chg="add mod">
          <ac:chgData name="Amalia Queller" userId="23da6e79-6bf3-439e-a473-14f576b063c7" providerId="ADAL" clId="{A59197B7-7E33-46B3-A199-57CCC69B8A07}" dt="2023-05-08T15:59:56.864" v="5701" actId="14100"/>
          <ac:spMkLst>
            <pc:docMk/>
            <pc:sldMk cId="26251402" sldId="264900"/>
            <ac:spMk id="8" creationId="{404B8E0B-3F5F-F0C7-5C1F-A7E17F0DB60F}"/>
          </ac:spMkLst>
        </pc:spChg>
        <pc:picChg chg="add mod">
          <ac:chgData name="Amalia Queller" userId="23da6e79-6bf3-439e-a473-14f576b063c7" providerId="ADAL" clId="{A59197B7-7E33-46B3-A199-57CCC69B8A07}" dt="2023-05-08T15:57:47.385" v="5583" actId="1076"/>
          <ac:picMkLst>
            <pc:docMk/>
            <pc:sldMk cId="26251402" sldId="264900"/>
            <ac:picMk id="3" creationId="{175F9580-5F99-79C4-392C-C2BAEC305606}"/>
          </ac:picMkLst>
        </pc:picChg>
      </pc:sldChg>
      <pc:sldChg chg="addSp delSp modSp new mod ord">
        <pc:chgData name="Amalia Queller" userId="23da6e79-6bf3-439e-a473-14f576b063c7" providerId="ADAL" clId="{A59197B7-7E33-46B3-A199-57CCC69B8A07}" dt="2023-05-08T15:46:39.909" v="4331" actId="14100"/>
        <pc:sldMkLst>
          <pc:docMk/>
          <pc:sldMk cId="3193057086" sldId="264901"/>
        </pc:sldMkLst>
        <pc:spChg chg="del">
          <ac:chgData name="Amalia Queller" userId="23da6e79-6bf3-439e-a473-14f576b063c7" providerId="ADAL" clId="{A59197B7-7E33-46B3-A199-57CCC69B8A07}" dt="2023-05-08T15:23:47.840" v="2464" actId="478"/>
          <ac:spMkLst>
            <pc:docMk/>
            <pc:sldMk cId="3193057086" sldId="264901"/>
            <ac:spMk id="2" creationId="{D2487CBC-2CA7-980F-E84D-7BF8996222BA}"/>
          </ac:spMkLst>
        </pc:spChg>
        <pc:spChg chg="del">
          <ac:chgData name="Amalia Queller" userId="23da6e79-6bf3-439e-a473-14f576b063c7" providerId="ADAL" clId="{A59197B7-7E33-46B3-A199-57CCC69B8A07}" dt="2023-05-08T15:23:47.840" v="2464" actId="478"/>
          <ac:spMkLst>
            <pc:docMk/>
            <pc:sldMk cId="3193057086" sldId="264901"/>
            <ac:spMk id="3" creationId="{13214126-C1DE-1154-3529-C8786CC38EB3}"/>
          </ac:spMkLst>
        </pc:spChg>
        <pc:spChg chg="del">
          <ac:chgData name="Amalia Queller" userId="23da6e79-6bf3-439e-a473-14f576b063c7" providerId="ADAL" clId="{A59197B7-7E33-46B3-A199-57CCC69B8A07}" dt="2023-05-08T15:23:47.840" v="2464" actId="478"/>
          <ac:spMkLst>
            <pc:docMk/>
            <pc:sldMk cId="3193057086" sldId="264901"/>
            <ac:spMk id="4" creationId="{63374753-8B4E-D6CE-72A0-E452D5EC1174}"/>
          </ac:spMkLst>
        </pc:spChg>
        <pc:spChg chg="add mod">
          <ac:chgData name="Amalia Queller" userId="23da6e79-6bf3-439e-a473-14f576b063c7" providerId="ADAL" clId="{A59197B7-7E33-46B3-A199-57CCC69B8A07}" dt="2023-05-08T15:26:46.428" v="2522" actId="20577"/>
          <ac:spMkLst>
            <pc:docMk/>
            <pc:sldMk cId="3193057086" sldId="264901"/>
            <ac:spMk id="9" creationId="{ABEA2FDE-8248-22EC-DA89-0A0680A665E3}"/>
          </ac:spMkLst>
        </pc:spChg>
        <pc:spChg chg="add mod">
          <ac:chgData name="Amalia Queller" userId="23da6e79-6bf3-439e-a473-14f576b063c7" providerId="ADAL" clId="{A59197B7-7E33-46B3-A199-57CCC69B8A07}" dt="2023-05-08T15:28:55.403" v="2608" actId="1076"/>
          <ac:spMkLst>
            <pc:docMk/>
            <pc:sldMk cId="3193057086" sldId="264901"/>
            <ac:spMk id="10" creationId="{07D3745D-26D6-DE4A-0CB2-7EB2CFD7DA1E}"/>
          </ac:spMkLst>
        </pc:spChg>
        <pc:spChg chg="add mod">
          <ac:chgData name="Amalia Queller" userId="23da6e79-6bf3-439e-a473-14f576b063c7" providerId="ADAL" clId="{A59197B7-7E33-46B3-A199-57CCC69B8A07}" dt="2023-05-08T15:31:40.049" v="2899" actId="14100"/>
          <ac:spMkLst>
            <pc:docMk/>
            <pc:sldMk cId="3193057086" sldId="264901"/>
            <ac:spMk id="11" creationId="{D0FA2BE3-7772-7F5B-E090-D076296F5EA5}"/>
          </ac:spMkLst>
        </pc:spChg>
        <pc:spChg chg="add del mod">
          <ac:chgData name="Amalia Queller" userId="23da6e79-6bf3-439e-a473-14f576b063c7" providerId="ADAL" clId="{A59197B7-7E33-46B3-A199-57CCC69B8A07}" dt="2023-05-08T15:31:53.341" v="2903"/>
          <ac:spMkLst>
            <pc:docMk/>
            <pc:sldMk cId="3193057086" sldId="264901"/>
            <ac:spMk id="12" creationId="{0945EB52-0D81-17B7-909E-FA6F35FF494E}"/>
          </ac:spMkLst>
        </pc:spChg>
        <pc:spChg chg="add mod">
          <ac:chgData name="Amalia Queller" userId="23da6e79-6bf3-439e-a473-14f576b063c7" providerId="ADAL" clId="{A59197B7-7E33-46B3-A199-57CCC69B8A07}" dt="2023-05-08T15:33:58.669" v="3013" actId="14100"/>
          <ac:spMkLst>
            <pc:docMk/>
            <pc:sldMk cId="3193057086" sldId="264901"/>
            <ac:spMk id="13" creationId="{F53F6B92-AE7E-747F-EC74-66D28C36195E}"/>
          </ac:spMkLst>
        </pc:spChg>
        <pc:spChg chg="add mod">
          <ac:chgData name="Amalia Queller" userId="23da6e79-6bf3-439e-a473-14f576b063c7" providerId="ADAL" clId="{A59197B7-7E33-46B3-A199-57CCC69B8A07}" dt="2023-05-08T15:35:26.758" v="3175" actId="14100"/>
          <ac:spMkLst>
            <pc:docMk/>
            <pc:sldMk cId="3193057086" sldId="264901"/>
            <ac:spMk id="14" creationId="{8C2D59D1-3A17-D5F6-4B58-9FA0776E278C}"/>
          </ac:spMkLst>
        </pc:spChg>
        <pc:spChg chg="add del mod">
          <ac:chgData name="Amalia Queller" userId="23da6e79-6bf3-439e-a473-14f576b063c7" providerId="ADAL" clId="{A59197B7-7E33-46B3-A199-57CCC69B8A07}" dt="2023-05-08T15:35:40.657" v="3177"/>
          <ac:spMkLst>
            <pc:docMk/>
            <pc:sldMk cId="3193057086" sldId="264901"/>
            <ac:spMk id="15" creationId="{6DA8B492-F0F6-C6EE-7A57-A64E86F80D13}"/>
          </ac:spMkLst>
        </pc:spChg>
        <pc:spChg chg="add mod">
          <ac:chgData name="Amalia Queller" userId="23da6e79-6bf3-439e-a473-14f576b063c7" providerId="ADAL" clId="{A59197B7-7E33-46B3-A199-57CCC69B8A07}" dt="2023-05-08T15:36:16.224" v="3253" actId="14100"/>
          <ac:spMkLst>
            <pc:docMk/>
            <pc:sldMk cId="3193057086" sldId="264901"/>
            <ac:spMk id="16" creationId="{47BFAF16-12E7-85B8-E3A9-4547E5C5D41D}"/>
          </ac:spMkLst>
        </pc:spChg>
        <pc:spChg chg="add mod">
          <ac:chgData name="Amalia Queller" userId="23da6e79-6bf3-439e-a473-14f576b063c7" providerId="ADAL" clId="{A59197B7-7E33-46B3-A199-57CCC69B8A07}" dt="2023-05-08T15:46:39.909" v="4331" actId="14100"/>
          <ac:spMkLst>
            <pc:docMk/>
            <pc:sldMk cId="3193057086" sldId="264901"/>
            <ac:spMk id="17" creationId="{043D0BB8-1BDA-1106-E26A-B7C9D62955C8}"/>
          </ac:spMkLst>
        </pc:spChg>
        <pc:picChg chg="add del mod">
          <ac:chgData name="Amalia Queller" userId="23da6e79-6bf3-439e-a473-14f576b063c7" providerId="ADAL" clId="{A59197B7-7E33-46B3-A199-57CCC69B8A07}" dt="2023-05-08T15:23:57.161" v="2468" actId="478"/>
          <ac:picMkLst>
            <pc:docMk/>
            <pc:sldMk cId="3193057086" sldId="264901"/>
            <ac:picMk id="6" creationId="{D1684D2E-6028-406B-CD30-FDAB8E4227DC}"/>
          </ac:picMkLst>
        </pc:picChg>
        <pc:picChg chg="add mod">
          <ac:chgData name="Amalia Queller" userId="23da6e79-6bf3-439e-a473-14f576b063c7" providerId="ADAL" clId="{A59197B7-7E33-46B3-A199-57CCC69B8A07}" dt="2023-05-08T15:36:51.793" v="3314" actId="1076"/>
          <ac:picMkLst>
            <pc:docMk/>
            <pc:sldMk cId="3193057086" sldId="264901"/>
            <ac:picMk id="8" creationId="{555599EC-D943-7562-BE4C-BF548ED35298}"/>
          </ac:picMkLst>
        </pc:picChg>
      </pc:sldChg>
      <pc:sldChg chg="addSp modSp add mod">
        <pc:chgData name="Amalia Queller" userId="23da6e79-6bf3-439e-a473-14f576b063c7" providerId="ADAL" clId="{A59197B7-7E33-46B3-A199-57CCC69B8A07}" dt="2023-05-08T15:48:22.806" v="4614" actId="14100"/>
        <pc:sldMkLst>
          <pc:docMk/>
          <pc:sldMk cId="4290021985" sldId="264902"/>
        </pc:sldMkLst>
        <pc:spChg chg="add mod">
          <ac:chgData name="Amalia Queller" userId="23da6e79-6bf3-439e-a473-14f576b063c7" providerId="ADAL" clId="{A59197B7-7E33-46B3-A199-57CCC69B8A07}" dt="2023-05-08T15:26:56.499" v="2528" actId="20577"/>
          <ac:spMkLst>
            <pc:docMk/>
            <pc:sldMk cId="4290021985" sldId="264902"/>
            <ac:spMk id="2" creationId="{DC2044C1-FFD4-F066-9FFA-4ED8C6F15989}"/>
          </ac:spMkLst>
        </pc:spChg>
        <pc:spChg chg="add mod">
          <ac:chgData name="Amalia Queller" userId="23da6e79-6bf3-439e-a473-14f576b063c7" providerId="ADAL" clId="{A59197B7-7E33-46B3-A199-57CCC69B8A07}" dt="2023-05-08T15:40:16.539" v="3609" actId="14100"/>
          <ac:spMkLst>
            <pc:docMk/>
            <pc:sldMk cId="4290021985" sldId="264902"/>
            <ac:spMk id="3" creationId="{CB1F06F1-BCC0-D8FC-E981-346E639D14AF}"/>
          </ac:spMkLst>
        </pc:spChg>
        <pc:spChg chg="add mod">
          <ac:chgData name="Amalia Queller" userId="23da6e79-6bf3-439e-a473-14f576b063c7" providerId="ADAL" clId="{A59197B7-7E33-46B3-A199-57CCC69B8A07}" dt="2023-05-08T15:42:22.312" v="3769" actId="14100"/>
          <ac:spMkLst>
            <pc:docMk/>
            <pc:sldMk cId="4290021985" sldId="264902"/>
            <ac:spMk id="4" creationId="{93EABE76-8B8A-3546-99B7-0B16748511FA}"/>
          </ac:spMkLst>
        </pc:spChg>
        <pc:spChg chg="add mod">
          <ac:chgData name="Amalia Queller" userId="23da6e79-6bf3-439e-a473-14f576b063c7" providerId="ADAL" clId="{A59197B7-7E33-46B3-A199-57CCC69B8A07}" dt="2023-05-08T15:43:43.894" v="3920" actId="14100"/>
          <ac:spMkLst>
            <pc:docMk/>
            <pc:sldMk cId="4290021985" sldId="264902"/>
            <ac:spMk id="5" creationId="{DAF26F62-DF11-B2BF-1BE6-A4C8C9FBDC9B}"/>
          </ac:spMkLst>
        </pc:spChg>
        <pc:spChg chg="add mod">
          <ac:chgData name="Amalia Queller" userId="23da6e79-6bf3-439e-a473-14f576b063c7" providerId="ADAL" clId="{A59197B7-7E33-46B3-A199-57CCC69B8A07}" dt="2023-05-08T15:46:09.308" v="4312" actId="14100"/>
          <ac:spMkLst>
            <pc:docMk/>
            <pc:sldMk cId="4290021985" sldId="264902"/>
            <ac:spMk id="6" creationId="{E8426574-34B4-EB8D-508B-F8505782F2FC}"/>
          </ac:spMkLst>
        </pc:spChg>
        <pc:spChg chg="add mod">
          <ac:chgData name="Amalia Queller" userId="23da6e79-6bf3-439e-a473-14f576b063c7" providerId="ADAL" clId="{A59197B7-7E33-46B3-A199-57CCC69B8A07}" dt="2023-05-08T15:48:22.806" v="4614" actId="14100"/>
          <ac:spMkLst>
            <pc:docMk/>
            <pc:sldMk cId="4290021985" sldId="264902"/>
            <ac:spMk id="7" creationId="{B4BBD1CF-98F4-36C5-4089-2D873E68566E}"/>
          </ac:spMkLst>
        </pc:spChg>
        <pc:picChg chg="mod">
          <ac:chgData name="Amalia Queller" userId="23da6e79-6bf3-439e-a473-14f576b063c7" providerId="ADAL" clId="{A59197B7-7E33-46B3-A199-57CCC69B8A07}" dt="2023-05-08T15:26:10.989" v="2482" actId="14100"/>
          <ac:picMkLst>
            <pc:docMk/>
            <pc:sldMk cId="4290021985" sldId="264902"/>
            <ac:picMk id="8" creationId="{555599EC-D943-7562-BE4C-BF548ED35298}"/>
          </ac:picMkLst>
        </pc:picChg>
      </pc:sldChg>
      <pc:sldChg chg="addSp modSp add mod modNotesTx">
        <pc:chgData name="Amalia Queller" userId="23da6e79-6bf3-439e-a473-14f576b063c7" providerId="ADAL" clId="{A59197B7-7E33-46B3-A199-57CCC69B8A07}" dt="2023-05-16T17:06:53.020" v="13984"/>
        <pc:sldMkLst>
          <pc:docMk/>
          <pc:sldMk cId="4033714257" sldId="264903"/>
        </pc:sldMkLst>
        <pc:spChg chg="mod">
          <ac:chgData name="Amalia Queller" userId="23da6e79-6bf3-439e-a473-14f576b063c7" providerId="ADAL" clId="{A59197B7-7E33-46B3-A199-57CCC69B8A07}" dt="2023-05-08T21:13:34.771" v="8815" actId="6549"/>
          <ac:spMkLst>
            <pc:docMk/>
            <pc:sldMk cId="4033714257" sldId="264903"/>
            <ac:spMk id="2" creationId="{CA05551E-D8C5-42FD-082F-F45986AFF700}"/>
          </ac:spMkLst>
        </pc:spChg>
        <pc:spChg chg="add mod">
          <ac:chgData name="Amalia Queller" userId="23da6e79-6bf3-439e-a473-14f576b063c7" providerId="ADAL" clId="{A59197B7-7E33-46B3-A199-57CCC69B8A07}" dt="2023-05-08T21:30:29.227" v="9505" actId="14100"/>
          <ac:spMkLst>
            <pc:docMk/>
            <pc:sldMk cId="4033714257" sldId="264903"/>
            <ac:spMk id="3" creationId="{0AA9CB01-0B2B-1108-8099-6B25312960A7}"/>
          </ac:spMkLst>
        </pc:spChg>
        <pc:spChg chg="add mod">
          <ac:chgData name="Amalia Queller" userId="23da6e79-6bf3-439e-a473-14f576b063c7" providerId="ADAL" clId="{A59197B7-7E33-46B3-A199-57CCC69B8A07}" dt="2023-05-08T21:30:57.834" v="9507" actId="20577"/>
          <ac:spMkLst>
            <pc:docMk/>
            <pc:sldMk cId="4033714257" sldId="264903"/>
            <ac:spMk id="6" creationId="{C8C0FF6B-BF09-142D-275F-3949BF3630A7}"/>
          </ac:spMkLst>
        </pc:spChg>
        <pc:picChg chg="add mod">
          <ac:chgData name="Amalia Queller" userId="23da6e79-6bf3-439e-a473-14f576b063c7" providerId="ADAL" clId="{A59197B7-7E33-46B3-A199-57CCC69B8A07}" dt="2023-05-08T21:33:38.527" v="9532" actId="14100"/>
          <ac:picMkLst>
            <pc:docMk/>
            <pc:sldMk cId="4033714257" sldId="264903"/>
            <ac:picMk id="5" creationId="{0D98713D-D9DD-12BF-C27C-0258871E24B5}"/>
          </ac:picMkLst>
        </pc:picChg>
        <pc:picChg chg="add mod">
          <ac:chgData name="Amalia Queller" userId="23da6e79-6bf3-439e-a473-14f576b063c7" providerId="ADAL" clId="{A59197B7-7E33-46B3-A199-57CCC69B8A07}" dt="2023-05-08T21:33:48.913" v="9535" actId="1076"/>
          <ac:picMkLst>
            <pc:docMk/>
            <pc:sldMk cId="4033714257" sldId="264903"/>
            <ac:picMk id="15" creationId="{D9073846-44E9-AD87-570A-26AF093E1A54}"/>
          </ac:picMkLst>
        </pc:picChg>
        <pc:picChg chg="add mod">
          <ac:chgData name="Amalia Queller" userId="23da6e79-6bf3-439e-a473-14f576b063c7" providerId="ADAL" clId="{A59197B7-7E33-46B3-A199-57CCC69B8A07}" dt="2023-05-08T21:33:13.720" v="9530" actId="14100"/>
          <ac:picMkLst>
            <pc:docMk/>
            <pc:sldMk cId="4033714257" sldId="264903"/>
            <ac:picMk id="16" creationId="{4A6098A3-5314-DFFC-6944-95D766D2B5FF}"/>
          </ac:picMkLst>
        </pc:picChg>
        <pc:cxnChg chg="add mod">
          <ac:chgData name="Amalia Queller" userId="23da6e79-6bf3-439e-a473-14f576b063c7" providerId="ADAL" clId="{A59197B7-7E33-46B3-A199-57CCC69B8A07}" dt="2023-05-08T21:34:00.073" v="9537" actId="14100"/>
          <ac:cxnSpMkLst>
            <pc:docMk/>
            <pc:sldMk cId="4033714257" sldId="264903"/>
            <ac:cxnSpMk id="7" creationId="{6E639076-6667-FACE-357C-138A50C350F7}"/>
          </ac:cxnSpMkLst>
        </pc:cxnChg>
        <pc:cxnChg chg="add mod">
          <ac:chgData name="Amalia Queller" userId="23da6e79-6bf3-439e-a473-14f576b063c7" providerId="ADAL" clId="{A59197B7-7E33-46B3-A199-57CCC69B8A07}" dt="2023-05-08T21:33:45.328" v="9534" actId="14100"/>
          <ac:cxnSpMkLst>
            <pc:docMk/>
            <pc:sldMk cId="4033714257" sldId="264903"/>
            <ac:cxnSpMk id="10" creationId="{C42871C1-5B78-45B5-F209-572CD3DCB660}"/>
          </ac:cxnSpMkLst>
        </pc:cxnChg>
      </pc:sldChg>
      <pc:sldChg chg="addSp delSp modSp add mod">
        <pc:chgData name="Amalia Queller" userId="23da6e79-6bf3-439e-a473-14f576b063c7" providerId="ADAL" clId="{A59197B7-7E33-46B3-A199-57CCC69B8A07}" dt="2023-05-08T20:36:56.784" v="6431" actId="6549"/>
        <pc:sldMkLst>
          <pc:docMk/>
          <pc:sldMk cId="701848644" sldId="264904"/>
        </pc:sldMkLst>
        <pc:spChg chg="mod">
          <ac:chgData name="Amalia Queller" userId="23da6e79-6bf3-439e-a473-14f576b063c7" providerId="ADAL" clId="{A59197B7-7E33-46B3-A199-57CCC69B8A07}" dt="2023-05-08T16:01:55.415" v="5773" actId="20577"/>
          <ac:spMkLst>
            <pc:docMk/>
            <pc:sldMk cId="701848644" sldId="264904"/>
            <ac:spMk id="2" creationId="{CA05551E-D8C5-42FD-082F-F45986AFF700}"/>
          </ac:spMkLst>
        </pc:spChg>
        <pc:spChg chg="mod">
          <ac:chgData name="Amalia Queller" userId="23da6e79-6bf3-439e-a473-14f576b063c7" providerId="ADAL" clId="{A59197B7-7E33-46B3-A199-57CCC69B8A07}" dt="2023-05-08T20:36:56.784" v="6431" actId="6549"/>
          <ac:spMkLst>
            <pc:docMk/>
            <pc:sldMk cId="701848644" sldId="264904"/>
            <ac:spMk id="5" creationId="{8EB45F8E-909D-406D-9E65-B5F5EA3AC9F2}"/>
          </ac:spMkLst>
        </pc:spChg>
        <pc:spChg chg="add mod">
          <ac:chgData name="Amalia Queller" userId="23da6e79-6bf3-439e-a473-14f576b063c7" providerId="ADAL" clId="{A59197B7-7E33-46B3-A199-57CCC69B8A07}" dt="2023-05-08T16:12:20.886" v="6277" actId="20577"/>
          <ac:spMkLst>
            <pc:docMk/>
            <pc:sldMk cId="701848644" sldId="264904"/>
            <ac:spMk id="7" creationId="{01FF8B4C-AE34-FD1E-B18D-84B3BE45C1A9}"/>
          </ac:spMkLst>
        </pc:spChg>
        <pc:spChg chg="del">
          <ac:chgData name="Amalia Queller" userId="23da6e79-6bf3-439e-a473-14f576b063c7" providerId="ADAL" clId="{A59197B7-7E33-46B3-A199-57CCC69B8A07}" dt="2023-05-08T16:00:19.350" v="5703" actId="478"/>
          <ac:spMkLst>
            <pc:docMk/>
            <pc:sldMk cId="701848644" sldId="264904"/>
            <ac:spMk id="8" creationId="{404B8E0B-3F5F-F0C7-5C1F-A7E17F0DB60F}"/>
          </ac:spMkLst>
        </pc:spChg>
        <pc:picChg chg="mod">
          <ac:chgData name="Amalia Queller" userId="23da6e79-6bf3-439e-a473-14f576b063c7" providerId="ADAL" clId="{A59197B7-7E33-46B3-A199-57CCC69B8A07}" dt="2023-05-08T16:10:05.106" v="5836" actId="14100"/>
          <ac:picMkLst>
            <pc:docMk/>
            <pc:sldMk cId="701848644" sldId="264904"/>
            <ac:picMk id="3" creationId="{175F9580-5F99-79C4-392C-C2BAEC305606}"/>
          </ac:picMkLst>
        </pc:picChg>
        <pc:picChg chg="add mod">
          <ac:chgData name="Amalia Queller" userId="23da6e79-6bf3-439e-a473-14f576b063c7" providerId="ADAL" clId="{A59197B7-7E33-46B3-A199-57CCC69B8A07}" dt="2023-05-08T16:08:57.901" v="5821" actId="1076"/>
          <ac:picMkLst>
            <pc:docMk/>
            <pc:sldMk cId="701848644" sldId="264904"/>
            <ac:picMk id="6" creationId="{546655D9-4AF7-413D-09B8-2003FE8D039E}"/>
          </ac:picMkLst>
        </pc:picChg>
      </pc:sldChg>
      <pc:sldChg chg="addSp delSp modSp add mod ord">
        <pc:chgData name="Amalia Queller" userId="23da6e79-6bf3-439e-a473-14f576b063c7" providerId="ADAL" clId="{A59197B7-7E33-46B3-A199-57CCC69B8A07}" dt="2023-05-09T21:32:39.863" v="13976" actId="14100"/>
        <pc:sldMkLst>
          <pc:docMk/>
          <pc:sldMk cId="1941835854" sldId="264905"/>
        </pc:sldMkLst>
        <pc:spChg chg="mod">
          <ac:chgData name="Amalia Queller" userId="23da6e79-6bf3-439e-a473-14f576b063c7" providerId="ADAL" clId="{A59197B7-7E33-46B3-A199-57CCC69B8A07}" dt="2023-05-08T20:55:05.569" v="7480" actId="20577"/>
          <ac:spMkLst>
            <pc:docMk/>
            <pc:sldMk cId="1941835854" sldId="264905"/>
            <ac:spMk id="2" creationId="{CA05551E-D8C5-42FD-082F-F45986AFF700}"/>
          </ac:spMkLst>
        </pc:spChg>
        <pc:spChg chg="mod">
          <ac:chgData name="Amalia Queller" userId="23da6e79-6bf3-439e-a473-14f576b063c7" providerId="ADAL" clId="{A59197B7-7E33-46B3-A199-57CCC69B8A07}" dt="2023-05-09T21:32:39.863" v="13976" actId="14100"/>
          <ac:spMkLst>
            <pc:docMk/>
            <pc:sldMk cId="1941835854" sldId="264905"/>
            <ac:spMk id="5" creationId="{8EB45F8E-909D-406D-9E65-B5F5EA3AC9F2}"/>
          </ac:spMkLst>
        </pc:spChg>
        <pc:spChg chg="del">
          <ac:chgData name="Amalia Queller" userId="23da6e79-6bf3-439e-a473-14f576b063c7" providerId="ADAL" clId="{A59197B7-7E33-46B3-A199-57CCC69B8A07}" dt="2023-05-08T20:37:13.892" v="6432" actId="478"/>
          <ac:spMkLst>
            <pc:docMk/>
            <pc:sldMk cId="1941835854" sldId="264905"/>
            <ac:spMk id="7" creationId="{01FF8B4C-AE34-FD1E-B18D-84B3BE45C1A9}"/>
          </ac:spMkLst>
        </pc:spChg>
        <pc:spChg chg="add del mod">
          <ac:chgData name="Amalia Queller" userId="23da6e79-6bf3-439e-a473-14f576b063c7" providerId="ADAL" clId="{A59197B7-7E33-46B3-A199-57CCC69B8A07}" dt="2023-05-08T21:04:11.887" v="8090" actId="478"/>
          <ac:spMkLst>
            <pc:docMk/>
            <pc:sldMk cId="1941835854" sldId="264905"/>
            <ac:spMk id="17" creationId="{8282ACEE-9881-6D55-5429-84F9459EBF26}"/>
          </ac:spMkLst>
        </pc:spChg>
        <pc:spChg chg="add del mod">
          <ac:chgData name="Amalia Queller" userId="23da6e79-6bf3-439e-a473-14f576b063c7" providerId="ADAL" clId="{A59197B7-7E33-46B3-A199-57CCC69B8A07}" dt="2023-05-08T20:57:12.442" v="7482" actId="478"/>
          <ac:spMkLst>
            <pc:docMk/>
            <pc:sldMk cId="1941835854" sldId="264905"/>
            <ac:spMk id="36" creationId="{74147ABE-C089-220B-EC66-9C131452A99D}"/>
          </ac:spMkLst>
        </pc:spChg>
        <pc:spChg chg="add mod">
          <ac:chgData name="Amalia Queller" userId="23da6e79-6bf3-439e-a473-14f576b063c7" providerId="ADAL" clId="{A59197B7-7E33-46B3-A199-57CCC69B8A07}" dt="2023-05-08T21:05:31.004" v="8112" actId="1076"/>
          <ac:spMkLst>
            <pc:docMk/>
            <pc:sldMk cId="1941835854" sldId="264905"/>
            <ac:spMk id="40" creationId="{5145E160-B77D-6E48-2775-C43D5EFC29CA}"/>
          </ac:spMkLst>
        </pc:spChg>
        <pc:spChg chg="add mod">
          <ac:chgData name="Amalia Queller" userId="23da6e79-6bf3-439e-a473-14f576b063c7" providerId="ADAL" clId="{A59197B7-7E33-46B3-A199-57CCC69B8A07}" dt="2023-05-08T21:15:25.064" v="8822" actId="20577"/>
          <ac:spMkLst>
            <pc:docMk/>
            <pc:sldMk cId="1941835854" sldId="264905"/>
            <ac:spMk id="45" creationId="{9C5E8E78-8C72-3B01-0B4A-4A6DA0966673}"/>
          </ac:spMkLst>
        </pc:spChg>
        <pc:spChg chg="add del mod">
          <ac:chgData name="Amalia Queller" userId="23da6e79-6bf3-439e-a473-14f576b063c7" providerId="ADAL" clId="{A59197B7-7E33-46B3-A199-57CCC69B8A07}" dt="2023-05-08T21:15:03.262" v="8817" actId="21"/>
          <ac:spMkLst>
            <pc:docMk/>
            <pc:sldMk cId="1941835854" sldId="264905"/>
            <ac:spMk id="48" creationId="{62329CA0-998E-8689-764C-8D9169F24691}"/>
          </ac:spMkLst>
        </pc:spChg>
        <pc:spChg chg="add mod">
          <ac:chgData name="Amalia Queller" userId="23da6e79-6bf3-439e-a473-14f576b063c7" providerId="ADAL" clId="{A59197B7-7E33-46B3-A199-57CCC69B8A07}" dt="2023-05-08T21:17:55.435" v="8998" actId="20577"/>
          <ac:spMkLst>
            <pc:docMk/>
            <pc:sldMk cId="1941835854" sldId="264905"/>
            <ac:spMk id="50" creationId="{ACA23717-40E7-CBF3-BB64-8C10C7365840}"/>
          </ac:spMkLst>
        </pc:spChg>
        <pc:picChg chg="del mod">
          <ac:chgData name="Amalia Queller" userId="23da6e79-6bf3-439e-a473-14f576b063c7" providerId="ADAL" clId="{A59197B7-7E33-46B3-A199-57CCC69B8A07}" dt="2023-05-08T20:57:09.255" v="7481" actId="478"/>
          <ac:picMkLst>
            <pc:docMk/>
            <pc:sldMk cId="1941835854" sldId="264905"/>
            <ac:picMk id="3" creationId="{175F9580-5F99-79C4-392C-C2BAEC305606}"/>
          </ac:picMkLst>
        </pc:picChg>
        <pc:picChg chg="del">
          <ac:chgData name="Amalia Queller" userId="23da6e79-6bf3-439e-a473-14f576b063c7" providerId="ADAL" clId="{A59197B7-7E33-46B3-A199-57CCC69B8A07}" dt="2023-05-08T20:37:16.847" v="6433" actId="478"/>
          <ac:picMkLst>
            <pc:docMk/>
            <pc:sldMk cId="1941835854" sldId="264905"/>
            <ac:picMk id="6" creationId="{546655D9-4AF7-413D-09B8-2003FE8D039E}"/>
          </ac:picMkLst>
        </pc:picChg>
        <pc:picChg chg="add mod">
          <ac:chgData name="Amalia Queller" userId="23da6e79-6bf3-439e-a473-14f576b063c7" providerId="ADAL" clId="{A59197B7-7E33-46B3-A199-57CCC69B8A07}" dt="2023-05-08T21:05:02.065" v="8105" actId="1076"/>
          <ac:picMkLst>
            <pc:docMk/>
            <pc:sldMk cId="1941835854" sldId="264905"/>
            <ac:picMk id="8" creationId="{46F865CB-3668-64C6-9683-9B4DA7577E2E}"/>
          </ac:picMkLst>
        </pc:picChg>
        <pc:picChg chg="add del mod">
          <ac:chgData name="Amalia Queller" userId="23da6e79-6bf3-439e-a473-14f576b063c7" providerId="ADAL" clId="{A59197B7-7E33-46B3-A199-57CCC69B8A07}" dt="2023-05-08T21:04:16.861" v="8092" actId="478"/>
          <ac:picMkLst>
            <pc:docMk/>
            <pc:sldMk cId="1941835854" sldId="264905"/>
            <ac:picMk id="21" creationId="{954238FC-BB29-F188-6353-9E5DFA6BC5E0}"/>
          </ac:picMkLst>
        </pc:picChg>
        <pc:cxnChg chg="add del mod">
          <ac:chgData name="Amalia Queller" userId="23da6e79-6bf3-439e-a473-14f576b063c7" providerId="ADAL" clId="{A59197B7-7E33-46B3-A199-57CCC69B8A07}" dt="2023-05-08T20:57:19.528" v="7484" actId="478"/>
          <ac:cxnSpMkLst>
            <pc:docMk/>
            <pc:sldMk cId="1941835854" sldId="264905"/>
            <ac:cxnSpMk id="10" creationId="{66FDDF5D-9A39-53DA-23D2-4F72EB1F306D}"/>
          </ac:cxnSpMkLst>
        </pc:cxnChg>
        <pc:cxnChg chg="add mod">
          <ac:chgData name="Amalia Queller" userId="23da6e79-6bf3-439e-a473-14f576b063c7" providerId="ADAL" clId="{A59197B7-7E33-46B3-A199-57CCC69B8A07}" dt="2023-05-08T21:04:33.786" v="8096" actId="14100"/>
          <ac:cxnSpMkLst>
            <pc:docMk/>
            <pc:sldMk cId="1941835854" sldId="264905"/>
            <ac:cxnSpMk id="12" creationId="{A4BAA622-792A-6CF8-69BD-86F8BE8AC73E}"/>
          </ac:cxnSpMkLst>
        </pc:cxnChg>
        <pc:cxnChg chg="add del mod">
          <ac:chgData name="Amalia Queller" userId="23da6e79-6bf3-439e-a473-14f576b063c7" providerId="ADAL" clId="{A59197B7-7E33-46B3-A199-57CCC69B8A07}" dt="2023-05-08T20:57:25.287" v="7486" actId="478"/>
          <ac:cxnSpMkLst>
            <pc:docMk/>
            <pc:sldMk cId="1941835854" sldId="264905"/>
            <ac:cxnSpMk id="18" creationId="{E18B11F9-4955-BC68-4D59-A38F83C33172}"/>
          </ac:cxnSpMkLst>
        </pc:cxnChg>
        <pc:cxnChg chg="add del mod">
          <ac:chgData name="Amalia Queller" userId="23da6e79-6bf3-439e-a473-14f576b063c7" providerId="ADAL" clId="{A59197B7-7E33-46B3-A199-57CCC69B8A07}" dt="2023-05-08T21:04:15.140" v="8091" actId="478"/>
          <ac:cxnSpMkLst>
            <pc:docMk/>
            <pc:sldMk cId="1941835854" sldId="264905"/>
            <ac:cxnSpMk id="22" creationId="{B9145BD8-FF39-C59E-17E8-F4D78799F931}"/>
          </ac:cxnSpMkLst>
        </pc:cxnChg>
        <pc:cxnChg chg="add del mod">
          <ac:chgData name="Amalia Queller" userId="23da6e79-6bf3-439e-a473-14f576b063c7" providerId="ADAL" clId="{A59197B7-7E33-46B3-A199-57CCC69B8A07}" dt="2023-05-08T20:52:32.217" v="7253" actId="478"/>
          <ac:cxnSpMkLst>
            <pc:docMk/>
            <pc:sldMk cId="1941835854" sldId="264905"/>
            <ac:cxnSpMk id="26" creationId="{3C3AE88C-2E15-13CC-EDD7-58656C4D90D1}"/>
          </ac:cxnSpMkLst>
        </pc:cxnChg>
        <pc:cxnChg chg="add mod">
          <ac:chgData name="Amalia Queller" userId="23da6e79-6bf3-439e-a473-14f576b063c7" providerId="ADAL" clId="{A59197B7-7E33-46B3-A199-57CCC69B8A07}" dt="2023-05-08T21:05:08.224" v="8106" actId="14100"/>
          <ac:cxnSpMkLst>
            <pc:docMk/>
            <pc:sldMk cId="1941835854" sldId="264905"/>
            <ac:cxnSpMk id="42" creationId="{48807134-0781-8516-6F69-04F5B737C836}"/>
          </ac:cxnSpMkLst>
        </pc:cxnChg>
        <pc:cxnChg chg="add del mod">
          <ac:chgData name="Amalia Queller" userId="23da6e79-6bf3-439e-a473-14f576b063c7" providerId="ADAL" clId="{A59197B7-7E33-46B3-A199-57CCC69B8A07}" dt="2023-05-08T21:12:35.884" v="8758" actId="478"/>
          <ac:cxnSpMkLst>
            <pc:docMk/>
            <pc:sldMk cId="1941835854" sldId="264905"/>
            <ac:cxnSpMk id="44" creationId="{18DCD428-CEB8-06A4-0351-69B7D3FFD7D2}"/>
          </ac:cxnSpMkLst>
        </pc:cxnChg>
        <pc:cxnChg chg="add mod">
          <ac:chgData name="Amalia Queller" userId="23da6e79-6bf3-439e-a473-14f576b063c7" providerId="ADAL" clId="{A59197B7-7E33-46B3-A199-57CCC69B8A07}" dt="2023-05-08T21:15:13.707" v="8820" actId="14100"/>
          <ac:cxnSpMkLst>
            <pc:docMk/>
            <pc:sldMk cId="1941835854" sldId="264905"/>
            <ac:cxnSpMk id="46" creationId="{2EBB4FDC-D37C-BE1B-386E-37E7AA9AA428}"/>
          </ac:cxnSpMkLst>
        </pc:cxnChg>
        <pc:cxnChg chg="add mod">
          <ac:chgData name="Amalia Queller" userId="23da6e79-6bf3-439e-a473-14f576b063c7" providerId="ADAL" clId="{A59197B7-7E33-46B3-A199-57CCC69B8A07}" dt="2023-05-08T21:18:07.820" v="9001" actId="14100"/>
          <ac:cxnSpMkLst>
            <pc:docMk/>
            <pc:sldMk cId="1941835854" sldId="264905"/>
            <ac:cxnSpMk id="51" creationId="{9E62B034-784B-19BD-6529-2CAEED1CF849}"/>
          </ac:cxnSpMkLst>
        </pc:cxnChg>
      </pc:sldChg>
      <pc:sldChg chg="modSp add mod ord">
        <pc:chgData name="Amalia Queller" userId="23da6e79-6bf3-439e-a473-14f576b063c7" providerId="ADAL" clId="{A59197B7-7E33-46B3-A199-57CCC69B8A07}" dt="2023-05-08T20:54:52.197" v="7462" actId="20577"/>
        <pc:sldMkLst>
          <pc:docMk/>
          <pc:sldMk cId="321341180" sldId="264906"/>
        </pc:sldMkLst>
        <pc:spChg chg="mod">
          <ac:chgData name="Amalia Queller" userId="23da6e79-6bf3-439e-a473-14f576b063c7" providerId="ADAL" clId="{A59197B7-7E33-46B3-A199-57CCC69B8A07}" dt="2023-05-08T20:54:52.197" v="7462" actId="20577"/>
          <ac:spMkLst>
            <pc:docMk/>
            <pc:sldMk cId="321341180" sldId="264906"/>
            <ac:spMk id="2" creationId="{CA05551E-D8C5-42FD-082F-F45986AFF700}"/>
          </ac:spMkLst>
        </pc:spChg>
        <pc:spChg chg="mod">
          <ac:chgData name="Amalia Queller" userId="23da6e79-6bf3-439e-a473-14f576b063c7" providerId="ADAL" clId="{A59197B7-7E33-46B3-A199-57CCC69B8A07}" dt="2023-05-08T20:54:31.075" v="7459" actId="20577"/>
          <ac:spMkLst>
            <pc:docMk/>
            <pc:sldMk cId="321341180" sldId="264906"/>
            <ac:spMk id="17" creationId="{8282ACEE-9881-6D55-5429-84F9459EBF26}"/>
          </ac:spMkLst>
        </pc:spChg>
      </pc:sldChg>
      <pc:sldChg chg="modSp new add del mod ord">
        <pc:chgData name="Amalia Queller" userId="23da6e79-6bf3-439e-a473-14f576b063c7" providerId="ADAL" clId="{A59197B7-7E33-46B3-A199-57CCC69B8A07}" dt="2023-05-16T17:06:57.877" v="13985" actId="2696"/>
        <pc:sldMkLst>
          <pc:docMk/>
          <pc:sldMk cId="497479011" sldId="264907"/>
        </pc:sldMkLst>
        <pc:spChg chg="mod">
          <ac:chgData name="Amalia Queller" userId="23da6e79-6bf3-439e-a473-14f576b063c7" providerId="ADAL" clId="{A59197B7-7E33-46B3-A199-57CCC69B8A07}" dt="2023-05-16T17:06:48.880" v="13983" actId="27636"/>
          <ac:spMkLst>
            <pc:docMk/>
            <pc:sldMk cId="497479011" sldId="264907"/>
            <ac:spMk id="2" creationId="{9953AE48-01F0-27BA-7D26-D38D81C32F78}"/>
          </ac:spMkLst>
        </pc:spChg>
      </pc:sldChg>
      <pc:sldChg chg="add del ord setBg">
        <pc:chgData name="Amalia Queller" userId="23da6e79-6bf3-439e-a473-14f576b063c7" providerId="ADAL" clId="{A59197B7-7E33-46B3-A199-57CCC69B8A07}" dt="2023-05-08T21:56:28.356" v="9761" actId="2696"/>
        <pc:sldMkLst>
          <pc:docMk/>
          <pc:sldMk cId="719104685" sldId="264908"/>
        </pc:sldMkLst>
      </pc:sldChg>
      <pc:sldChg chg="modSp add mod ord">
        <pc:chgData name="Amalia Queller" userId="23da6e79-6bf3-439e-a473-14f576b063c7" providerId="ADAL" clId="{A59197B7-7E33-46B3-A199-57CCC69B8A07}" dt="2023-05-09T21:09:02.919" v="13966" actId="1036"/>
        <pc:sldMkLst>
          <pc:docMk/>
          <pc:sldMk cId="1152883323" sldId="264908"/>
        </pc:sldMkLst>
        <pc:spChg chg="mod">
          <ac:chgData name="Amalia Queller" userId="23da6e79-6bf3-439e-a473-14f576b063c7" providerId="ADAL" clId="{A59197B7-7E33-46B3-A199-57CCC69B8A07}" dt="2023-05-08T22:10:05.835" v="10359" actId="20577"/>
          <ac:spMkLst>
            <pc:docMk/>
            <pc:sldMk cId="1152883323" sldId="264908"/>
            <ac:spMk id="2" creationId="{CA05551E-D8C5-42FD-082F-F45986AFF700}"/>
          </ac:spMkLst>
        </pc:spChg>
        <pc:spChg chg="mod">
          <ac:chgData name="Amalia Queller" userId="23da6e79-6bf3-439e-a473-14f576b063c7" providerId="ADAL" clId="{A59197B7-7E33-46B3-A199-57CCC69B8A07}" dt="2023-05-08T22:00:27.318" v="9895" actId="6549"/>
          <ac:spMkLst>
            <pc:docMk/>
            <pc:sldMk cId="1152883323" sldId="264908"/>
            <ac:spMk id="8" creationId="{A1C6EB6D-58E8-6C2D-465C-186B7578AECA}"/>
          </ac:spMkLst>
        </pc:spChg>
        <pc:picChg chg="mod">
          <ac:chgData name="Amalia Queller" userId="23da6e79-6bf3-439e-a473-14f576b063c7" providerId="ADAL" clId="{A59197B7-7E33-46B3-A199-57CCC69B8A07}" dt="2023-05-09T21:09:02.919" v="13966" actId="1036"/>
          <ac:picMkLst>
            <pc:docMk/>
            <pc:sldMk cId="1152883323" sldId="264908"/>
            <ac:picMk id="7" creationId="{7B109A44-BBF4-9A34-2263-10336850AEDF}"/>
          </ac:picMkLst>
        </pc:picChg>
      </pc:sldChg>
      <pc:sldChg chg="modSp add mod">
        <pc:chgData name="Amalia Queller" userId="23da6e79-6bf3-439e-a473-14f576b063c7" providerId="ADAL" clId="{A59197B7-7E33-46B3-A199-57CCC69B8A07}" dt="2023-05-08T22:13:41.664" v="10466" actId="15"/>
        <pc:sldMkLst>
          <pc:docMk/>
          <pc:sldMk cId="1259807664" sldId="264909"/>
        </pc:sldMkLst>
        <pc:spChg chg="mod">
          <ac:chgData name="Amalia Queller" userId="23da6e79-6bf3-439e-a473-14f576b063c7" providerId="ADAL" clId="{A59197B7-7E33-46B3-A199-57CCC69B8A07}" dt="2023-05-08T22:10:13.939" v="10378" actId="20577"/>
          <ac:spMkLst>
            <pc:docMk/>
            <pc:sldMk cId="1259807664" sldId="264909"/>
            <ac:spMk id="2" creationId="{CA05551E-D8C5-42FD-082F-F45986AFF700}"/>
          </ac:spMkLst>
        </pc:spChg>
        <pc:spChg chg="mod">
          <ac:chgData name="Amalia Queller" userId="23da6e79-6bf3-439e-a473-14f576b063c7" providerId="ADAL" clId="{A59197B7-7E33-46B3-A199-57CCC69B8A07}" dt="2023-05-08T22:13:41.664" v="10466" actId="15"/>
          <ac:spMkLst>
            <pc:docMk/>
            <pc:sldMk cId="1259807664" sldId="264909"/>
            <ac:spMk id="8" creationId="{A1C6EB6D-58E8-6C2D-465C-186B7578AECA}"/>
          </ac:spMkLst>
        </pc:spChg>
        <pc:picChg chg="mod">
          <ac:chgData name="Amalia Queller" userId="23da6e79-6bf3-439e-a473-14f576b063c7" providerId="ADAL" clId="{A59197B7-7E33-46B3-A199-57CCC69B8A07}" dt="2023-05-08T22:13:06.863" v="10449" actId="14100"/>
          <ac:picMkLst>
            <pc:docMk/>
            <pc:sldMk cId="1259807664" sldId="264909"/>
            <ac:picMk id="7" creationId="{7B109A44-BBF4-9A34-2263-10336850AEDF}"/>
          </ac:picMkLst>
        </pc:picChg>
      </pc:sldChg>
      <pc:sldChg chg="addSp delSp modSp add mod ord">
        <pc:chgData name="Amalia Queller" userId="23da6e79-6bf3-439e-a473-14f576b063c7" providerId="ADAL" clId="{A59197B7-7E33-46B3-A199-57CCC69B8A07}" dt="2023-05-09T21:11:27.912" v="13967" actId="33524"/>
        <pc:sldMkLst>
          <pc:docMk/>
          <pc:sldMk cId="3782426357" sldId="264910"/>
        </pc:sldMkLst>
        <pc:spChg chg="mod">
          <ac:chgData name="Amalia Queller" userId="23da6e79-6bf3-439e-a473-14f576b063c7" providerId="ADAL" clId="{A59197B7-7E33-46B3-A199-57CCC69B8A07}" dt="2023-05-08T22:10:25.506" v="10412" actId="20577"/>
          <ac:spMkLst>
            <pc:docMk/>
            <pc:sldMk cId="3782426357" sldId="264910"/>
            <ac:spMk id="2" creationId="{CA05551E-D8C5-42FD-082F-F45986AFF700}"/>
          </ac:spMkLst>
        </pc:spChg>
        <pc:spChg chg="add del mod">
          <ac:chgData name="Amalia Queller" userId="23da6e79-6bf3-439e-a473-14f576b063c7" providerId="ADAL" clId="{A59197B7-7E33-46B3-A199-57CCC69B8A07}" dt="2023-05-08T22:10:58.322" v="10414" actId="478"/>
          <ac:spMkLst>
            <pc:docMk/>
            <pc:sldMk cId="3782426357" sldId="264910"/>
            <ac:spMk id="5" creationId="{E6AA2BF1-7446-9A93-8386-D4F410F46C65}"/>
          </ac:spMkLst>
        </pc:spChg>
        <pc:spChg chg="mod">
          <ac:chgData name="Amalia Queller" userId="23da6e79-6bf3-439e-a473-14f576b063c7" providerId="ADAL" clId="{A59197B7-7E33-46B3-A199-57CCC69B8A07}" dt="2023-05-09T21:11:27.912" v="13967" actId="33524"/>
          <ac:spMkLst>
            <pc:docMk/>
            <pc:sldMk cId="3782426357" sldId="264910"/>
            <ac:spMk id="8" creationId="{A1C6EB6D-58E8-6C2D-465C-186B7578AECA}"/>
          </ac:spMkLst>
        </pc:spChg>
        <pc:spChg chg="add del mod">
          <ac:chgData name="Amalia Queller" userId="23da6e79-6bf3-439e-a473-14f576b063c7" providerId="ADAL" clId="{A59197B7-7E33-46B3-A199-57CCC69B8A07}" dt="2023-05-08T22:50:39" v="13876" actId="14100"/>
          <ac:spMkLst>
            <pc:docMk/>
            <pc:sldMk cId="3782426357" sldId="264910"/>
            <ac:spMk id="9" creationId="{57C2162E-E177-5AE3-3BE5-667C1B1E7867}"/>
          </ac:spMkLst>
        </pc:spChg>
        <pc:picChg chg="add mod">
          <ac:chgData name="Amalia Queller" userId="23da6e79-6bf3-439e-a473-14f576b063c7" providerId="ADAL" clId="{A59197B7-7E33-46B3-A199-57CCC69B8A07}" dt="2023-05-08T22:33:38.143" v="12900" actId="1076"/>
          <ac:picMkLst>
            <pc:docMk/>
            <pc:sldMk cId="3782426357" sldId="264910"/>
            <ac:picMk id="6" creationId="{E1107891-5256-49EB-361E-C3D39CB031C0}"/>
          </ac:picMkLst>
        </pc:picChg>
        <pc:picChg chg="del">
          <ac:chgData name="Amalia Queller" userId="23da6e79-6bf3-439e-a473-14f576b063c7" providerId="ADAL" clId="{A59197B7-7E33-46B3-A199-57CCC69B8A07}" dt="2023-05-08T22:10:55.086" v="10413" actId="478"/>
          <ac:picMkLst>
            <pc:docMk/>
            <pc:sldMk cId="3782426357" sldId="264910"/>
            <ac:picMk id="7" creationId="{7B109A44-BBF4-9A34-2263-10336850AEDF}"/>
          </ac:picMkLst>
        </pc:picChg>
        <pc:cxnChg chg="add mod">
          <ac:chgData name="Amalia Queller" userId="23da6e79-6bf3-439e-a473-14f576b063c7" providerId="ADAL" clId="{A59197B7-7E33-46B3-A199-57CCC69B8A07}" dt="2023-05-08T22:50:17.550" v="13867" actId="14100"/>
          <ac:cxnSpMkLst>
            <pc:docMk/>
            <pc:sldMk cId="3782426357" sldId="264910"/>
            <ac:cxnSpMk id="10" creationId="{757BF55B-442F-4DBF-4100-0435AF463747}"/>
          </ac:cxnSpMkLst>
        </pc:cxnChg>
        <pc:cxnChg chg="add mod">
          <ac:chgData name="Amalia Queller" userId="23da6e79-6bf3-439e-a473-14f576b063c7" providerId="ADAL" clId="{A59197B7-7E33-46B3-A199-57CCC69B8A07}" dt="2023-05-08T22:50:25.259" v="13870" actId="14100"/>
          <ac:cxnSpMkLst>
            <pc:docMk/>
            <pc:sldMk cId="3782426357" sldId="264910"/>
            <ac:cxnSpMk id="12" creationId="{9923D834-BE1D-1D37-62AE-0C2E017DEA7F}"/>
          </ac:cxnSpMkLst>
        </pc:cxnChg>
        <pc:cxnChg chg="add mod">
          <ac:chgData name="Amalia Queller" userId="23da6e79-6bf3-439e-a473-14f576b063c7" providerId="ADAL" clId="{A59197B7-7E33-46B3-A199-57CCC69B8A07}" dt="2023-05-08T22:50:55.998" v="13879" actId="14100"/>
          <ac:cxnSpMkLst>
            <pc:docMk/>
            <pc:sldMk cId="3782426357" sldId="264910"/>
            <ac:cxnSpMk id="14" creationId="{6F55503B-EC1D-C543-D857-24CDC6DAF0DF}"/>
          </ac:cxnSpMkLst>
        </pc:cxnChg>
      </pc:sldChg>
      <pc:sldChg chg="addSp modSp add mod">
        <pc:chgData name="Amalia Queller" userId="23da6e79-6bf3-439e-a473-14f576b063c7" providerId="ADAL" clId="{A59197B7-7E33-46B3-A199-57CCC69B8A07}" dt="2023-05-08T22:51:11.723" v="13884" actId="14100"/>
        <pc:sldMkLst>
          <pc:docMk/>
          <pc:sldMk cId="3059690684" sldId="264911"/>
        </pc:sldMkLst>
        <pc:spChg chg="mod">
          <ac:chgData name="Amalia Queller" userId="23da6e79-6bf3-439e-a473-14f576b063c7" providerId="ADAL" clId="{A59197B7-7E33-46B3-A199-57CCC69B8A07}" dt="2023-05-08T22:22:07.455" v="11205" actId="20577"/>
          <ac:spMkLst>
            <pc:docMk/>
            <pc:sldMk cId="3059690684" sldId="264911"/>
            <ac:spMk id="2" creationId="{CA05551E-D8C5-42FD-082F-F45986AFF700}"/>
          </ac:spMkLst>
        </pc:spChg>
        <pc:spChg chg="mod">
          <ac:chgData name="Amalia Queller" userId="23da6e79-6bf3-439e-a473-14f576b063c7" providerId="ADAL" clId="{A59197B7-7E33-46B3-A199-57CCC69B8A07}" dt="2023-05-08T22:25:42.756" v="12009" actId="20577"/>
          <ac:spMkLst>
            <pc:docMk/>
            <pc:sldMk cId="3059690684" sldId="264911"/>
            <ac:spMk id="8" creationId="{A1C6EB6D-58E8-6C2D-465C-186B7578AECA}"/>
          </ac:spMkLst>
        </pc:spChg>
        <pc:cxnChg chg="add mod">
          <ac:chgData name="Amalia Queller" userId="23da6e79-6bf3-439e-a473-14f576b063c7" providerId="ADAL" clId="{A59197B7-7E33-46B3-A199-57CCC69B8A07}" dt="2023-05-08T22:51:11.723" v="13884" actId="14100"/>
          <ac:cxnSpMkLst>
            <pc:docMk/>
            <pc:sldMk cId="3059690684" sldId="264911"/>
            <ac:cxnSpMk id="3" creationId="{BC6C6873-C38F-401A-47C1-5876BC878757}"/>
          </ac:cxnSpMkLst>
        </pc:cxnChg>
      </pc:sldChg>
      <pc:sldChg chg="addSp modSp add mod ord">
        <pc:chgData name="Amalia Queller" userId="23da6e79-6bf3-439e-a473-14f576b063c7" providerId="ADAL" clId="{A59197B7-7E33-46B3-A199-57CCC69B8A07}" dt="2023-05-08T22:51:25.831" v="13888" actId="14100"/>
        <pc:sldMkLst>
          <pc:docMk/>
          <pc:sldMk cId="3354587969" sldId="264912"/>
        </pc:sldMkLst>
        <pc:spChg chg="mod">
          <ac:chgData name="Amalia Queller" userId="23da6e79-6bf3-439e-a473-14f576b063c7" providerId="ADAL" clId="{A59197B7-7E33-46B3-A199-57CCC69B8A07}" dt="2023-05-08T22:26:04.674" v="12024" actId="20577"/>
          <ac:spMkLst>
            <pc:docMk/>
            <pc:sldMk cId="3354587969" sldId="264912"/>
            <ac:spMk id="2" creationId="{CA05551E-D8C5-42FD-082F-F45986AFF700}"/>
          </ac:spMkLst>
        </pc:spChg>
        <pc:spChg chg="mod">
          <ac:chgData name="Amalia Queller" userId="23da6e79-6bf3-439e-a473-14f576b063c7" providerId="ADAL" clId="{A59197B7-7E33-46B3-A199-57CCC69B8A07}" dt="2023-05-08T22:30:46.896" v="12723" actId="20577"/>
          <ac:spMkLst>
            <pc:docMk/>
            <pc:sldMk cId="3354587969" sldId="264912"/>
            <ac:spMk id="8" creationId="{A1C6EB6D-58E8-6C2D-465C-186B7578AECA}"/>
          </ac:spMkLst>
        </pc:spChg>
        <pc:cxnChg chg="add mod">
          <ac:chgData name="Amalia Queller" userId="23da6e79-6bf3-439e-a473-14f576b063c7" providerId="ADAL" clId="{A59197B7-7E33-46B3-A199-57CCC69B8A07}" dt="2023-05-08T22:51:25.831" v="13888" actId="14100"/>
          <ac:cxnSpMkLst>
            <pc:docMk/>
            <pc:sldMk cId="3354587969" sldId="264912"/>
            <ac:cxnSpMk id="3" creationId="{B6FC13C4-A864-5B18-1E8F-9E1B291AFEF3}"/>
          </ac:cxnSpMkLst>
        </pc:cxnChg>
      </pc:sldChg>
      <pc:sldChg chg="addSp modSp add mod">
        <pc:chgData name="Amalia Queller" userId="23da6e79-6bf3-439e-a473-14f576b063c7" providerId="ADAL" clId="{A59197B7-7E33-46B3-A199-57CCC69B8A07}" dt="2023-05-08T22:52:28.756" v="13903" actId="14100"/>
        <pc:sldMkLst>
          <pc:docMk/>
          <pc:sldMk cId="1773176446" sldId="264913"/>
        </pc:sldMkLst>
        <pc:spChg chg="add mod">
          <ac:chgData name="Amalia Queller" userId="23da6e79-6bf3-439e-a473-14f576b063c7" providerId="ADAL" clId="{A59197B7-7E33-46B3-A199-57CCC69B8A07}" dt="2023-05-08T22:46:54.015" v="13574" actId="20577"/>
          <ac:spMkLst>
            <pc:docMk/>
            <pc:sldMk cId="1773176446" sldId="264913"/>
            <ac:spMk id="5" creationId="{B87AB6C8-73A8-3D6D-B9F2-15ECAD8F738A}"/>
          </ac:spMkLst>
        </pc:spChg>
        <pc:spChg chg="mod">
          <ac:chgData name="Amalia Queller" userId="23da6e79-6bf3-439e-a473-14f576b063c7" providerId="ADAL" clId="{A59197B7-7E33-46B3-A199-57CCC69B8A07}" dt="2023-05-08T22:48:58.639" v="13864" actId="20577"/>
          <ac:spMkLst>
            <pc:docMk/>
            <pc:sldMk cId="1773176446" sldId="264913"/>
            <ac:spMk id="8" creationId="{A1C6EB6D-58E8-6C2D-465C-186B7578AECA}"/>
          </ac:spMkLst>
        </pc:spChg>
        <pc:picChg chg="add mod">
          <ac:chgData name="Amalia Queller" userId="23da6e79-6bf3-439e-a473-14f576b063c7" providerId="ADAL" clId="{A59197B7-7E33-46B3-A199-57CCC69B8A07}" dt="2023-05-08T22:46:10.133" v="13535" actId="1076"/>
          <ac:picMkLst>
            <pc:docMk/>
            <pc:sldMk cId="1773176446" sldId="264913"/>
            <ac:picMk id="3" creationId="{FC9BA9A3-E372-713A-B292-17A0A6355489}"/>
          </ac:picMkLst>
        </pc:picChg>
        <pc:picChg chg="mod">
          <ac:chgData name="Amalia Queller" userId="23da6e79-6bf3-439e-a473-14f576b063c7" providerId="ADAL" clId="{A59197B7-7E33-46B3-A199-57CCC69B8A07}" dt="2023-05-08T22:47:09.465" v="13577" actId="1076"/>
          <ac:picMkLst>
            <pc:docMk/>
            <pc:sldMk cId="1773176446" sldId="264913"/>
            <ac:picMk id="6" creationId="{E1107891-5256-49EB-361E-C3D39CB031C0}"/>
          </ac:picMkLst>
        </pc:picChg>
        <pc:cxnChg chg="add mod">
          <ac:chgData name="Amalia Queller" userId="23da6e79-6bf3-439e-a473-14f576b063c7" providerId="ADAL" clId="{A59197B7-7E33-46B3-A199-57CCC69B8A07}" dt="2023-05-08T22:51:47.115" v="13892" actId="14100"/>
          <ac:cxnSpMkLst>
            <pc:docMk/>
            <pc:sldMk cId="1773176446" sldId="264913"/>
            <ac:cxnSpMk id="7" creationId="{C35ED4D6-FBAD-46ED-0767-696EEB00E604}"/>
          </ac:cxnSpMkLst>
        </pc:cxnChg>
        <pc:cxnChg chg="add mod">
          <ac:chgData name="Amalia Queller" userId="23da6e79-6bf3-439e-a473-14f576b063c7" providerId="ADAL" clId="{A59197B7-7E33-46B3-A199-57CCC69B8A07}" dt="2023-05-08T22:52:04.147" v="13895" actId="14100"/>
          <ac:cxnSpMkLst>
            <pc:docMk/>
            <pc:sldMk cId="1773176446" sldId="264913"/>
            <ac:cxnSpMk id="11" creationId="{41957C1F-4A6B-DC4B-03C9-F61596CA5C54}"/>
          </ac:cxnSpMkLst>
        </pc:cxnChg>
        <pc:cxnChg chg="add mod">
          <ac:chgData name="Amalia Queller" userId="23da6e79-6bf3-439e-a473-14f576b063c7" providerId="ADAL" clId="{A59197B7-7E33-46B3-A199-57CCC69B8A07}" dt="2023-05-08T22:52:17.224" v="13900" actId="14100"/>
          <ac:cxnSpMkLst>
            <pc:docMk/>
            <pc:sldMk cId="1773176446" sldId="264913"/>
            <ac:cxnSpMk id="13" creationId="{AE15B23B-392B-803B-E676-62F67FB2798C}"/>
          </ac:cxnSpMkLst>
        </pc:cxnChg>
        <pc:cxnChg chg="add mod">
          <ac:chgData name="Amalia Queller" userId="23da6e79-6bf3-439e-a473-14f576b063c7" providerId="ADAL" clId="{A59197B7-7E33-46B3-A199-57CCC69B8A07}" dt="2023-05-08T22:52:28.756" v="13903" actId="14100"/>
          <ac:cxnSpMkLst>
            <pc:docMk/>
            <pc:sldMk cId="1773176446" sldId="264913"/>
            <ac:cxnSpMk id="17" creationId="{50DA1C34-6D86-8A42-A9A3-874C4E27E640}"/>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405FD-9CE7-48DF-9DB4-EB7D2A6A5105}"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7E30CA3E-8AC7-48FC-AA94-281A550F98EF}">
      <dgm:prSet phldrT="[Text]" custT="1"/>
      <dgm:spPr/>
      <dgm:t>
        <a:bodyPr/>
        <a:lstStyle/>
        <a:p>
          <a:r>
            <a:rPr lang="en-US" sz="5400" dirty="0"/>
            <a:t>Workday Expense Module</a:t>
          </a:r>
        </a:p>
      </dgm:t>
    </dgm:pt>
    <dgm:pt modelId="{4DDFB091-71E7-4806-AA8A-57E73B061E3F}" type="parTrans" cxnId="{CB09B6BA-DE1E-42C7-9659-E581D071F6C6}">
      <dgm:prSet/>
      <dgm:spPr/>
      <dgm:t>
        <a:bodyPr/>
        <a:lstStyle/>
        <a:p>
          <a:endParaRPr lang="en-US"/>
        </a:p>
      </dgm:t>
    </dgm:pt>
    <dgm:pt modelId="{4A3ECEA6-978B-4152-BAF0-48FBE98C32B7}" type="sibTrans" cxnId="{CB09B6BA-DE1E-42C7-9659-E581D071F6C6}">
      <dgm:prSet/>
      <dgm:spPr/>
      <dgm:t>
        <a:bodyPr/>
        <a:lstStyle/>
        <a:p>
          <a:endParaRPr lang="en-US"/>
        </a:p>
      </dgm:t>
    </dgm:pt>
    <dgm:pt modelId="{589606FC-68C7-4144-BF28-76001737ABFB}">
      <dgm:prSet phldrT="[Text]"/>
      <dgm:spPr/>
      <dgm:t>
        <a:bodyPr/>
        <a:lstStyle/>
        <a:p>
          <a:r>
            <a:rPr lang="en-US" dirty="0"/>
            <a:t>Find Expense Reports &amp; Spend Authorizations</a:t>
          </a:r>
        </a:p>
      </dgm:t>
    </dgm:pt>
    <dgm:pt modelId="{36BDABA1-0B20-46A4-8878-6B6E09402DA5}" type="parTrans" cxnId="{CCC0B1AE-1C41-4E4D-B711-C81796811E5E}">
      <dgm:prSet/>
      <dgm:spPr/>
      <dgm:t>
        <a:bodyPr/>
        <a:lstStyle/>
        <a:p>
          <a:endParaRPr lang="en-US"/>
        </a:p>
      </dgm:t>
    </dgm:pt>
    <dgm:pt modelId="{0D638232-7472-48FE-9CCF-C0D2571869DD}" type="sibTrans" cxnId="{CCC0B1AE-1C41-4E4D-B711-C81796811E5E}">
      <dgm:prSet/>
      <dgm:spPr/>
      <dgm:t>
        <a:bodyPr/>
        <a:lstStyle/>
        <a:p>
          <a:endParaRPr lang="en-US"/>
        </a:p>
      </dgm:t>
    </dgm:pt>
    <dgm:pt modelId="{24DA398E-64CE-4734-901F-F25AD6B04E1F}">
      <dgm:prSet phldrT="[Text]"/>
      <dgm:spPr/>
      <dgm:t>
        <a:bodyPr/>
        <a:lstStyle/>
        <a:p>
          <a:pPr algn="ctr"/>
          <a:r>
            <a:rPr lang="en-US" dirty="0"/>
            <a:t>Create Expense Report (Travel &amp; Non-Travel)</a:t>
          </a:r>
        </a:p>
      </dgm:t>
    </dgm:pt>
    <dgm:pt modelId="{0C7C7F5D-0E6A-4ED6-9BE6-E3E849E14266}" type="parTrans" cxnId="{ABC0955C-D2FF-41EF-8C07-51A06AFBAED3}">
      <dgm:prSet/>
      <dgm:spPr/>
      <dgm:t>
        <a:bodyPr/>
        <a:lstStyle/>
        <a:p>
          <a:endParaRPr lang="en-US"/>
        </a:p>
      </dgm:t>
    </dgm:pt>
    <dgm:pt modelId="{99388591-2D94-4B2F-B323-B7989FEAF5BA}" type="sibTrans" cxnId="{ABC0955C-D2FF-41EF-8C07-51A06AFBAED3}">
      <dgm:prSet/>
      <dgm:spPr/>
      <dgm:t>
        <a:bodyPr/>
        <a:lstStyle/>
        <a:p>
          <a:endParaRPr lang="en-US"/>
        </a:p>
      </dgm:t>
    </dgm:pt>
    <dgm:pt modelId="{9B904AF8-03F2-4906-AEBE-ACD05515C261}">
      <dgm:prSet phldrT="[Text]"/>
      <dgm:spPr/>
      <dgm:t>
        <a:bodyPr/>
        <a:lstStyle/>
        <a:p>
          <a:pPr algn="ctr"/>
          <a:r>
            <a:rPr lang="en-US" dirty="0">
              <a:solidFill>
                <a:schemeClr val="tx1"/>
              </a:solidFill>
            </a:rPr>
            <a:t>Create Spend Authorization &amp; Request Cash Advance  </a:t>
          </a:r>
        </a:p>
        <a:p>
          <a:pPr algn="ctr"/>
          <a:r>
            <a:rPr lang="en-US" dirty="0">
              <a:solidFill>
                <a:schemeClr val="tx1"/>
              </a:solidFill>
            </a:rPr>
            <a:t>(Pre-Approval/TA)</a:t>
          </a:r>
        </a:p>
      </dgm:t>
    </dgm:pt>
    <dgm:pt modelId="{D7AA614E-DC47-437D-97A5-A3BA8BE3DAB5}" type="parTrans" cxnId="{C8F21512-0B55-4F24-8024-4A5FBBCBA74C}">
      <dgm:prSet/>
      <dgm:spPr/>
      <dgm:t>
        <a:bodyPr/>
        <a:lstStyle/>
        <a:p>
          <a:endParaRPr lang="en-US"/>
        </a:p>
      </dgm:t>
    </dgm:pt>
    <dgm:pt modelId="{F66C0D62-0B72-4CA4-A89B-DCA2600209F8}" type="sibTrans" cxnId="{C8F21512-0B55-4F24-8024-4A5FBBCBA74C}">
      <dgm:prSet/>
      <dgm:spPr/>
      <dgm:t>
        <a:bodyPr/>
        <a:lstStyle/>
        <a:p>
          <a:endParaRPr lang="en-US"/>
        </a:p>
      </dgm:t>
    </dgm:pt>
    <dgm:pt modelId="{DBE5AFF7-5285-47B6-A88E-7D6A09FB3B49}" type="pres">
      <dgm:prSet presAssocID="{88A405FD-9CE7-48DF-9DB4-EB7D2A6A5105}" presName="theList" presStyleCnt="0">
        <dgm:presLayoutVars>
          <dgm:dir/>
          <dgm:animLvl val="lvl"/>
          <dgm:resizeHandles val="exact"/>
        </dgm:presLayoutVars>
      </dgm:prSet>
      <dgm:spPr/>
      <dgm:t>
        <a:bodyPr/>
        <a:lstStyle/>
        <a:p>
          <a:endParaRPr lang="en-US"/>
        </a:p>
      </dgm:t>
    </dgm:pt>
    <dgm:pt modelId="{A3EC5CDB-7182-40D6-9644-9C829EB7BD67}" type="pres">
      <dgm:prSet presAssocID="{7E30CA3E-8AC7-48FC-AA94-281A550F98EF}" presName="compNode" presStyleCnt="0"/>
      <dgm:spPr/>
    </dgm:pt>
    <dgm:pt modelId="{4F39B95A-530F-4C09-996A-1C24280590BB}" type="pres">
      <dgm:prSet presAssocID="{7E30CA3E-8AC7-48FC-AA94-281A550F98EF}" presName="aNode" presStyleLbl="bgShp" presStyleIdx="0" presStyleCnt="1" custLinFactNeighborX="2095" custLinFactNeighborY="-1319"/>
      <dgm:spPr/>
      <dgm:t>
        <a:bodyPr/>
        <a:lstStyle/>
        <a:p>
          <a:endParaRPr lang="en-US"/>
        </a:p>
      </dgm:t>
    </dgm:pt>
    <dgm:pt modelId="{5C65D8FC-C717-45A4-A588-8503B3F88EF7}" type="pres">
      <dgm:prSet presAssocID="{7E30CA3E-8AC7-48FC-AA94-281A550F98EF}" presName="textNode" presStyleLbl="bgShp" presStyleIdx="0" presStyleCnt="1"/>
      <dgm:spPr/>
      <dgm:t>
        <a:bodyPr/>
        <a:lstStyle/>
        <a:p>
          <a:endParaRPr lang="en-US"/>
        </a:p>
      </dgm:t>
    </dgm:pt>
    <dgm:pt modelId="{2531D8B1-3F53-48CF-B485-47B20CCFF0A7}" type="pres">
      <dgm:prSet presAssocID="{7E30CA3E-8AC7-48FC-AA94-281A550F98EF}" presName="compChildNode" presStyleCnt="0"/>
      <dgm:spPr/>
    </dgm:pt>
    <dgm:pt modelId="{8EE816A4-7E3B-4516-B0B0-82CF1446DDE7}" type="pres">
      <dgm:prSet presAssocID="{7E30CA3E-8AC7-48FC-AA94-281A550F98EF}" presName="theInnerList" presStyleCnt="0"/>
      <dgm:spPr/>
    </dgm:pt>
    <dgm:pt modelId="{6D94C1DB-07A1-4025-BCF7-823D8BFF8A00}" type="pres">
      <dgm:prSet presAssocID="{9B904AF8-03F2-4906-AEBE-ACD05515C261}" presName="childNode" presStyleLbl="node1" presStyleIdx="0" presStyleCnt="3">
        <dgm:presLayoutVars>
          <dgm:bulletEnabled val="1"/>
        </dgm:presLayoutVars>
      </dgm:prSet>
      <dgm:spPr/>
      <dgm:t>
        <a:bodyPr/>
        <a:lstStyle/>
        <a:p>
          <a:endParaRPr lang="en-US"/>
        </a:p>
      </dgm:t>
    </dgm:pt>
    <dgm:pt modelId="{4F8780AD-60F3-4C44-9AE4-3FDFE31A1F62}" type="pres">
      <dgm:prSet presAssocID="{9B904AF8-03F2-4906-AEBE-ACD05515C261}" presName="aSpace2" presStyleCnt="0"/>
      <dgm:spPr/>
    </dgm:pt>
    <dgm:pt modelId="{F5239E0C-09A9-44B1-837B-AF8D2B0AF53A}" type="pres">
      <dgm:prSet presAssocID="{24DA398E-64CE-4734-901F-F25AD6B04E1F}" presName="childNode" presStyleLbl="node1" presStyleIdx="1" presStyleCnt="3">
        <dgm:presLayoutVars>
          <dgm:bulletEnabled val="1"/>
        </dgm:presLayoutVars>
      </dgm:prSet>
      <dgm:spPr/>
      <dgm:t>
        <a:bodyPr/>
        <a:lstStyle/>
        <a:p>
          <a:endParaRPr lang="en-US"/>
        </a:p>
      </dgm:t>
    </dgm:pt>
    <dgm:pt modelId="{5908CD38-04B8-4E29-8069-77504FEA836F}" type="pres">
      <dgm:prSet presAssocID="{24DA398E-64CE-4734-901F-F25AD6B04E1F}" presName="aSpace2" presStyleCnt="0"/>
      <dgm:spPr/>
    </dgm:pt>
    <dgm:pt modelId="{63FAB9E1-4069-4A14-B497-5F6725E2E681}" type="pres">
      <dgm:prSet presAssocID="{589606FC-68C7-4144-BF28-76001737ABFB}" presName="childNode" presStyleLbl="node1" presStyleIdx="2" presStyleCnt="3">
        <dgm:presLayoutVars>
          <dgm:bulletEnabled val="1"/>
        </dgm:presLayoutVars>
      </dgm:prSet>
      <dgm:spPr/>
      <dgm:t>
        <a:bodyPr/>
        <a:lstStyle/>
        <a:p>
          <a:endParaRPr lang="en-US"/>
        </a:p>
      </dgm:t>
    </dgm:pt>
  </dgm:ptLst>
  <dgm:cxnLst>
    <dgm:cxn modelId="{ABC0955C-D2FF-41EF-8C07-51A06AFBAED3}" srcId="{7E30CA3E-8AC7-48FC-AA94-281A550F98EF}" destId="{24DA398E-64CE-4734-901F-F25AD6B04E1F}" srcOrd="1" destOrd="0" parTransId="{0C7C7F5D-0E6A-4ED6-9BE6-E3E849E14266}" sibTransId="{99388591-2D94-4B2F-B323-B7989FEAF5BA}"/>
    <dgm:cxn modelId="{3FC0EBAF-0FD8-494C-91C5-E749C34FBD8C}" type="presOf" srcId="{7E30CA3E-8AC7-48FC-AA94-281A550F98EF}" destId="{4F39B95A-530F-4C09-996A-1C24280590BB}" srcOrd="0" destOrd="0" presId="urn:microsoft.com/office/officeart/2005/8/layout/lProcess2"/>
    <dgm:cxn modelId="{F070A435-2E9C-4E78-810D-92D0D723FD73}" type="presOf" srcId="{9B904AF8-03F2-4906-AEBE-ACD05515C261}" destId="{6D94C1DB-07A1-4025-BCF7-823D8BFF8A00}" srcOrd="0" destOrd="0" presId="urn:microsoft.com/office/officeart/2005/8/layout/lProcess2"/>
    <dgm:cxn modelId="{B25457F8-9071-4656-9B30-CFC28A4F7B69}" type="presOf" srcId="{589606FC-68C7-4144-BF28-76001737ABFB}" destId="{63FAB9E1-4069-4A14-B497-5F6725E2E681}" srcOrd="0" destOrd="0" presId="urn:microsoft.com/office/officeart/2005/8/layout/lProcess2"/>
    <dgm:cxn modelId="{CCC0B1AE-1C41-4E4D-B711-C81796811E5E}" srcId="{7E30CA3E-8AC7-48FC-AA94-281A550F98EF}" destId="{589606FC-68C7-4144-BF28-76001737ABFB}" srcOrd="2" destOrd="0" parTransId="{36BDABA1-0B20-46A4-8878-6B6E09402DA5}" sibTransId="{0D638232-7472-48FE-9CCF-C0D2571869DD}"/>
    <dgm:cxn modelId="{C8F21512-0B55-4F24-8024-4A5FBBCBA74C}" srcId="{7E30CA3E-8AC7-48FC-AA94-281A550F98EF}" destId="{9B904AF8-03F2-4906-AEBE-ACD05515C261}" srcOrd="0" destOrd="0" parTransId="{D7AA614E-DC47-437D-97A5-A3BA8BE3DAB5}" sibTransId="{F66C0D62-0B72-4CA4-A89B-DCA2600209F8}"/>
    <dgm:cxn modelId="{23E2DE45-09A1-40F7-AE64-F2E2393496DE}" type="presOf" srcId="{24DA398E-64CE-4734-901F-F25AD6B04E1F}" destId="{F5239E0C-09A9-44B1-837B-AF8D2B0AF53A}" srcOrd="0" destOrd="0" presId="urn:microsoft.com/office/officeart/2005/8/layout/lProcess2"/>
    <dgm:cxn modelId="{2EAFEC87-5309-4228-B343-CB7F810193B9}" type="presOf" srcId="{88A405FD-9CE7-48DF-9DB4-EB7D2A6A5105}" destId="{DBE5AFF7-5285-47B6-A88E-7D6A09FB3B49}" srcOrd="0" destOrd="0" presId="urn:microsoft.com/office/officeart/2005/8/layout/lProcess2"/>
    <dgm:cxn modelId="{8A7DCB91-C4C7-427A-B931-4D0DE579DFDA}" type="presOf" srcId="{7E30CA3E-8AC7-48FC-AA94-281A550F98EF}" destId="{5C65D8FC-C717-45A4-A588-8503B3F88EF7}" srcOrd="1" destOrd="0" presId="urn:microsoft.com/office/officeart/2005/8/layout/lProcess2"/>
    <dgm:cxn modelId="{CB09B6BA-DE1E-42C7-9659-E581D071F6C6}" srcId="{88A405FD-9CE7-48DF-9DB4-EB7D2A6A5105}" destId="{7E30CA3E-8AC7-48FC-AA94-281A550F98EF}" srcOrd="0" destOrd="0" parTransId="{4DDFB091-71E7-4806-AA8A-57E73B061E3F}" sibTransId="{4A3ECEA6-978B-4152-BAF0-48FBE98C32B7}"/>
    <dgm:cxn modelId="{188E0B5C-92DC-47F7-AEF0-9D1B47833F29}" type="presParOf" srcId="{DBE5AFF7-5285-47B6-A88E-7D6A09FB3B49}" destId="{A3EC5CDB-7182-40D6-9644-9C829EB7BD67}" srcOrd="0" destOrd="0" presId="urn:microsoft.com/office/officeart/2005/8/layout/lProcess2"/>
    <dgm:cxn modelId="{33DC0142-8B66-4591-A675-2ABC946E8CF5}" type="presParOf" srcId="{A3EC5CDB-7182-40D6-9644-9C829EB7BD67}" destId="{4F39B95A-530F-4C09-996A-1C24280590BB}" srcOrd="0" destOrd="0" presId="urn:microsoft.com/office/officeart/2005/8/layout/lProcess2"/>
    <dgm:cxn modelId="{76F34036-0B28-441F-B1FA-1C9C40E2B2D1}" type="presParOf" srcId="{A3EC5CDB-7182-40D6-9644-9C829EB7BD67}" destId="{5C65D8FC-C717-45A4-A588-8503B3F88EF7}" srcOrd="1" destOrd="0" presId="urn:microsoft.com/office/officeart/2005/8/layout/lProcess2"/>
    <dgm:cxn modelId="{ADB9E047-4D32-4731-A72A-359556EBD171}" type="presParOf" srcId="{A3EC5CDB-7182-40D6-9644-9C829EB7BD67}" destId="{2531D8B1-3F53-48CF-B485-47B20CCFF0A7}" srcOrd="2" destOrd="0" presId="urn:microsoft.com/office/officeart/2005/8/layout/lProcess2"/>
    <dgm:cxn modelId="{2F16E7F4-6740-46DB-BB4F-974DCB908E87}" type="presParOf" srcId="{2531D8B1-3F53-48CF-B485-47B20CCFF0A7}" destId="{8EE816A4-7E3B-4516-B0B0-82CF1446DDE7}" srcOrd="0" destOrd="0" presId="urn:microsoft.com/office/officeart/2005/8/layout/lProcess2"/>
    <dgm:cxn modelId="{64CFC62A-DCAC-4FB0-B5E6-0D2AD255F112}" type="presParOf" srcId="{8EE816A4-7E3B-4516-B0B0-82CF1446DDE7}" destId="{6D94C1DB-07A1-4025-BCF7-823D8BFF8A00}" srcOrd="0" destOrd="0" presId="urn:microsoft.com/office/officeart/2005/8/layout/lProcess2"/>
    <dgm:cxn modelId="{26A996D2-6444-4C6D-BB34-87A1525FAE4E}" type="presParOf" srcId="{8EE816A4-7E3B-4516-B0B0-82CF1446DDE7}" destId="{4F8780AD-60F3-4C44-9AE4-3FDFE31A1F62}" srcOrd="1" destOrd="0" presId="urn:microsoft.com/office/officeart/2005/8/layout/lProcess2"/>
    <dgm:cxn modelId="{85806C58-3263-436C-AD15-0E4107DF3D81}" type="presParOf" srcId="{8EE816A4-7E3B-4516-B0B0-82CF1446DDE7}" destId="{F5239E0C-09A9-44B1-837B-AF8D2B0AF53A}" srcOrd="2" destOrd="0" presId="urn:microsoft.com/office/officeart/2005/8/layout/lProcess2"/>
    <dgm:cxn modelId="{1C87F1D7-C141-4BA5-AB8B-36D01D26292C}" type="presParOf" srcId="{8EE816A4-7E3B-4516-B0B0-82CF1446DDE7}" destId="{5908CD38-04B8-4E29-8069-77504FEA836F}" srcOrd="3" destOrd="0" presId="urn:microsoft.com/office/officeart/2005/8/layout/lProcess2"/>
    <dgm:cxn modelId="{D3CBD987-6504-4521-A740-5D62CCD6F7E9}" type="presParOf" srcId="{8EE816A4-7E3B-4516-B0B0-82CF1446DDE7}" destId="{63FAB9E1-4069-4A14-B497-5F6725E2E681}"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9B95A-530F-4C09-996A-1C24280590BB}">
      <dsp:nvSpPr>
        <dsp:cNvPr id="0" name=""/>
        <dsp:cNvSpPr/>
      </dsp:nvSpPr>
      <dsp:spPr>
        <a:xfrm>
          <a:off x="0" y="0"/>
          <a:ext cx="12192000" cy="62877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a:t>Workday Expense Module</a:t>
          </a:r>
        </a:p>
      </dsp:txBody>
      <dsp:txXfrm>
        <a:off x="0" y="0"/>
        <a:ext cx="12192000" cy="1886335"/>
      </dsp:txXfrm>
    </dsp:sp>
    <dsp:sp modelId="{6D94C1DB-07A1-4025-BCF7-823D8BFF8A00}">
      <dsp:nvSpPr>
        <dsp:cNvPr id="0" name=""/>
        <dsp:cNvSpPr/>
      </dsp:nvSpPr>
      <dsp:spPr>
        <a:xfrm>
          <a:off x="1219200" y="1886872"/>
          <a:ext cx="9753600" cy="12352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en-US" sz="3100" kern="1200" dirty="0">
              <a:solidFill>
                <a:schemeClr val="tx1"/>
              </a:solidFill>
            </a:rPr>
            <a:t>Create Spend Authorization &amp; Request Cash Advance  </a:t>
          </a:r>
        </a:p>
        <a:p>
          <a:pPr lvl="0" algn="ctr" defTabSz="1377950">
            <a:lnSpc>
              <a:spcPct val="90000"/>
            </a:lnSpc>
            <a:spcBef>
              <a:spcPct val="0"/>
            </a:spcBef>
            <a:spcAft>
              <a:spcPct val="35000"/>
            </a:spcAft>
          </a:pPr>
          <a:r>
            <a:rPr lang="en-US" sz="3100" kern="1200" dirty="0">
              <a:solidFill>
                <a:schemeClr val="tx1"/>
              </a:solidFill>
            </a:rPr>
            <a:t>(Pre-Approval/TA)</a:t>
          </a:r>
        </a:p>
      </dsp:txBody>
      <dsp:txXfrm>
        <a:off x="1255381" y="1923053"/>
        <a:ext cx="9681238" cy="1162935"/>
      </dsp:txXfrm>
    </dsp:sp>
    <dsp:sp modelId="{F5239E0C-09A9-44B1-837B-AF8D2B0AF53A}">
      <dsp:nvSpPr>
        <dsp:cNvPr id="0" name=""/>
        <dsp:cNvSpPr/>
      </dsp:nvSpPr>
      <dsp:spPr>
        <a:xfrm>
          <a:off x="1219200" y="3312216"/>
          <a:ext cx="9753600" cy="12352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en-US" sz="3100" kern="1200" dirty="0"/>
            <a:t>Create Expense Report (Travel &amp; Non-Travel)</a:t>
          </a:r>
        </a:p>
      </dsp:txBody>
      <dsp:txXfrm>
        <a:off x="1255381" y="3348397"/>
        <a:ext cx="9681238" cy="1162935"/>
      </dsp:txXfrm>
    </dsp:sp>
    <dsp:sp modelId="{63FAB9E1-4069-4A14-B497-5F6725E2E681}">
      <dsp:nvSpPr>
        <dsp:cNvPr id="0" name=""/>
        <dsp:cNvSpPr/>
      </dsp:nvSpPr>
      <dsp:spPr>
        <a:xfrm>
          <a:off x="1219200" y="4737559"/>
          <a:ext cx="9753600" cy="123529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en-US" sz="3100" kern="1200" dirty="0"/>
            <a:t>Find Expense Reports &amp; Spend Authorizations</a:t>
          </a:r>
        </a:p>
      </dsp:txBody>
      <dsp:txXfrm>
        <a:off x="1255381" y="4773740"/>
        <a:ext cx="9681238" cy="116293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5" y="1"/>
            <a:ext cx="4033943" cy="352375"/>
          </a:xfrm>
          <a:prstGeom prst="rect">
            <a:avLst/>
          </a:prstGeom>
        </p:spPr>
        <p:txBody>
          <a:bodyPr vert="horz" lIns="93324" tIns="46662" rIns="93324" bIns="46662" rtlCol="0"/>
          <a:lstStyle>
            <a:lvl1pPr algn="r">
              <a:defRPr sz="1200"/>
            </a:lvl1pPr>
          </a:lstStyle>
          <a:p>
            <a:fld id="{E4DD5C9C-88A3-CA43-B162-DCC4E1E4BE7D}" type="datetimeFigureOut">
              <a:rPr lang="en-US" smtClean="0"/>
              <a:t>5/17/2023</a:t>
            </a:fld>
            <a:endParaRPr lang="en-US"/>
          </a:p>
        </p:txBody>
      </p:sp>
      <p:sp>
        <p:nvSpPr>
          <p:cNvPr id="4" name="Footer Placeholder 3"/>
          <p:cNvSpPr>
            <a:spLocks noGrp="1"/>
          </p:cNvSpPr>
          <p:nvPr>
            <p:ph type="ftr" sz="quarter" idx="2"/>
          </p:nvPr>
        </p:nvSpPr>
        <p:spPr>
          <a:xfrm>
            <a:off x="2"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5" y="6670727"/>
            <a:ext cx="4033943" cy="352374"/>
          </a:xfrm>
          <a:prstGeom prst="rect">
            <a:avLst/>
          </a:prstGeom>
        </p:spPr>
        <p:txBody>
          <a:bodyPr vert="horz" lIns="93324" tIns="46662" rIns="93324" bIns="46662" rtlCol="0" anchor="b"/>
          <a:lstStyle>
            <a:lvl1pPr algn="r">
              <a:defRPr sz="1200"/>
            </a:lvl1pPr>
          </a:lstStyle>
          <a:p>
            <a:fld id="{EB5FE5E8-0999-F94A-9937-3F8545B10484}" type="slidenum">
              <a:rPr lang="en-US" smtClean="0"/>
              <a:t>‹#›</a:t>
            </a:fld>
            <a:endParaRPr lang="en-US"/>
          </a:p>
        </p:txBody>
      </p:sp>
    </p:spTree>
    <p:extLst>
      <p:ext uri="{BB962C8B-B14F-4D97-AF65-F5344CB8AC3E}">
        <p14:creationId xmlns:p14="http://schemas.microsoft.com/office/powerpoint/2010/main" val="173891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5" y="1"/>
            <a:ext cx="4033943" cy="352375"/>
          </a:xfrm>
          <a:prstGeom prst="rect">
            <a:avLst/>
          </a:prstGeom>
        </p:spPr>
        <p:txBody>
          <a:bodyPr vert="horz" lIns="93324" tIns="46662" rIns="93324" bIns="46662" rtlCol="0"/>
          <a:lstStyle>
            <a:lvl1pPr algn="r">
              <a:defRPr sz="1200"/>
            </a:lvl1pPr>
          </a:lstStyle>
          <a:p>
            <a:fld id="{88169E94-BC2C-4FA4-9E06-F7C155AA0C72}" type="datetimeFigureOut">
              <a:rPr lang="en-US" smtClean="0"/>
              <a:t>5/17/2023</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5" y="6670727"/>
            <a:ext cx="4033943" cy="352374"/>
          </a:xfrm>
          <a:prstGeom prst="rect">
            <a:avLst/>
          </a:prstGeom>
        </p:spPr>
        <p:txBody>
          <a:bodyPr vert="horz" lIns="93324" tIns="46662" rIns="93324" bIns="46662" rtlCol="0" anchor="b"/>
          <a:lstStyle>
            <a:lvl1pPr algn="r">
              <a:defRPr sz="1200"/>
            </a:lvl1pPr>
          </a:lstStyle>
          <a:p>
            <a:fld id="{022A6EBA-EAC9-415C-8E12-8BD4C0D6C06E}" type="slidenum">
              <a:rPr lang="en-US" smtClean="0"/>
              <a:t>‹#›</a:t>
            </a:fld>
            <a:endParaRPr lang="en-US"/>
          </a:p>
        </p:txBody>
      </p:sp>
    </p:spTree>
    <p:extLst>
      <p:ext uri="{BB962C8B-B14F-4D97-AF65-F5344CB8AC3E}">
        <p14:creationId xmlns:p14="http://schemas.microsoft.com/office/powerpoint/2010/main" val="97164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2A6EBA-EAC9-415C-8E12-8BD4C0D6C06E}" type="slidenum">
              <a:rPr lang="en-US" smtClean="0"/>
              <a:t>1</a:t>
            </a:fld>
            <a:endParaRPr lang="en-US"/>
          </a:p>
        </p:txBody>
      </p:sp>
    </p:spTree>
    <p:extLst>
      <p:ext uri="{BB962C8B-B14F-4D97-AF65-F5344CB8AC3E}">
        <p14:creationId xmlns:p14="http://schemas.microsoft.com/office/powerpoint/2010/main" val="361959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Carla</a:t>
            </a:r>
          </a:p>
          <a:p>
            <a:endParaRPr lang="en-US"/>
          </a:p>
        </p:txBody>
      </p:sp>
      <p:sp>
        <p:nvSpPr>
          <p:cNvPr id="4" name="Slide Number Placeholder 3"/>
          <p:cNvSpPr>
            <a:spLocks noGrp="1"/>
          </p:cNvSpPr>
          <p:nvPr>
            <p:ph type="sldNum" sz="quarter" idx="5"/>
          </p:nvPr>
        </p:nvSpPr>
        <p:spPr/>
        <p:txBody>
          <a:bodyPr/>
          <a:lstStyle/>
          <a:p>
            <a:fld id="{022A6EBA-EAC9-415C-8E12-8BD4C0D6C06E}" type="slidenum">
              <a:rPr lang="en-US" smtClean="0"/>
              <a:t>2</a:t>
            </a:fld>
            <a:endParaRPr lang="en-US"/>
          </a:p>
        </p:txBody>
      </p:sp>
    </p:spTree>
    <p:extLst>
      <p:ext uri="{BB962C8B-B14F-4D97-AF65-F5344CB8AC3E}">
        <p14:creationId xmlns:p14="http://schemas.microsoft.com/office/powerpoint/2010/main" val="387432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Carla</a:t>
            </a:r>
          </a:p>
          <a:p>
            <a:endParaRPr lang="en-US"/>
          </a:p>
        </p:txBody>
      </p:sp>
      <p:sp>
        <p:nvSpPr>
          <p:cNvPr id="4" name="Slide Number Placeholder 3"/>
          <p:cNvSpPr>
            <a:spLocks noGrp="1"/>
          </p:cNvSpPr>
          <p:nvPr>
            <p:ph type="sldNum" sz="quarter" idx="5"/>
          </p:nvPr>
        </p:nvSpPr>
        <p:spPr/>
        <p:txBody>
          <a:bodyPr/>
          <a:lstStyle/>
          <a:p>
            <a:fld id="{022A6EBA-EAC9-415C-8E12-8BD4C0D6C06E}" type="slidenum">
              <a:rPr lang="en-US" smtClean="0"/>
              <a:t>3</a:t>
            </a:fld>
            <a:endParaRPr lang="en-US"/>
          </a:p>
        </p:txBody>
      </p:sp>
    </p:spTree>
    <p:extLst>
      <p:ext uri="{BB962C8B-B14F-4D97-AF65-F5344CB8AC3E}">
        <p14:creationId xmlns:p14="http://schemas.microsoft.com/office/powerpoint/2010/main" val="352695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Carla</a:t>
            </a:r>
          </a:p>
          <a:p>
            <a:endParaRPr lang="en-US"/>
          </a:p>
        </p:txBody>
      </p:sp>
      <p:sp>
        <p:nvSpPr>
          <p:cNvPr id="4" name="Slide Number Placeholder 3"/>
          <p:cNvSpPr>
            <a:spLocks noGrp="1"/>
          </p:cNvSpPr>
          <p:nvPr>
            <p:ph type="sldNum" sz="quarter" idx="5"/>
          </p:nvPr>
        </p:nvSpPr>
        <p:spPr/>
        <p:txBody>
          <a:bodyPr/>
          <a:lstStyle/>
          <a:p>
            <a:fld id="{022A6EBA-EAC9-415C-8E12-8BD4C0D6C06E}" type="slidenum">
              <a:rPr lang="en-US" smtClean="0"/>
              <a:t>4</a:t>
            </a:fld>
            <a:endParaRPr lang="en-US"/>
          </a:p>
        </p:txBody>
      </p:sp>
    </p:spTree>
    <p:extLst>
      <p:ext uri="{BB962C8B-B14F-4D97-AF65-F5344CB8AC3E}">
        <p14:creationId xmlns:p14="http://schemas.microsoft.com/office/powerpoint/2010/main" val="214874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A6EBA-EAC9-415C-8E12-8BD4C0D6C06E}" type="slidenum">
              <a:rPr lang="en-US" smtClean="0"/>
              <a:t>6</a:t>
            </a:fld>
            <a:endParaRPr lang="en-US"/>
          </a:p>
        </p:txBody>
      </p:sp>
    </p:spTree>
    <p:extLst>
      <p:ext uri="{BB962C8B-B14F-4D97-AF65-F5344CB8AC3E}">
        <p14:creationId xmlns:p14="http://schemas.microsoft.com/office/powerpoint/2010/main" val="2173547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A6EBA-EAC9-415C-8E12-8BD4C0D6C06E}" type="slidenum">
              <a:rPr lang="en-US" smtClean="0"/>
              <a:t>7</a:t>
            </a:fld>
            <a:endParaRPr lang="en-US"/>
          </a:p>
        </p:txBody>
      </p:sp>
    </p:spTree>
    <p:extLst>
      <p:ext uri="{BB962C8B-B14F-4D97-AF65-F5344CB8AC3E}">
        <p14:creationId xmlns:p14="http://schemas.microsoft.com/office/powerpoint/2010/main" val="237852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A6EBA-EAC9-415C-8E12-8BD4C0D6C06E}" type="slidenum">
              <a:rPr lang="en-US" smtClean="0"/>
              <a:t>14</a:t>
            </a:fld>
            <a:endParaRPr lang="en-US"/>
          </a:p>
        </p:txBody>
      </p:sp>
    </p:spTree>
    <p:extLst>
      <p:ext uri="{BB962C8B-B14F-4D97-AF65-F5344CB8AC3E}">
        <p14:creationId xmlns:p14="http://schemas.microsoft.com/office/powerpoint/2010/main" val="200244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Connecting SA</a:t>
            </a:r>
          </a:p>
          <a:p>
            <a:r>
              <a:rPr lang="en-US" dirty="0"/>
              <a:t>Itemization </a:t>
            </a:r>
          </a:p>
          <a:p>
            <a:r>
              <a:rPr lang="en-US" dirty="0"/>
              <a:t>Personal Expense</a:t>
            </a:r>
          </a:p>
          <a:p>
            <a:r>
              <a:rPr lang="en-US" dirty="0"/>
              <a:t>Currency Conversion </a:t>
            </a:r>
          </a:p>
          <a:p>
            <a:r>
              <a:rPr lang="en-US" dirty="0"/>
              <a:t>Custom Validations</a:t>
            </a:r>
          </a:p>
          <a:p>
            <a:r>
              <a:rPr lang="en-US" dirty="0"/>
              <a:t>Tracking approvals </a:t>
            </a:r>
          </a:p>
          <a:p>
            <a:r>
              <a:rPr lang="en-US" dirty="0"/>
              <a:t>My Spend Auth</a:t>
            </a:r>
          </a:p>
          <a:p>
            <a:r>
              <a:rPr lang="en-US" dirty="0"/>
              <a:t>My Expense Reports</a:t>
            </a:r>
          </a:p>
          <a:p>
            <a:endParaRPr lang="en-US" dirty="0"/>
          </a:p>
        </p:txBody>
      </p:sp>
      <p:sp>
        <p:nvSpPr>
          <p:cNvPr id="4" name="Slide Number Placeholder 3"/>
          <p:cNvSpPr>
            <a:spLocks noGrp="1"/>
          </p:cNvSpPr>
          <p:nvPr>
            <p:ph type="sldNum" sz="quarter" idx="5"/>
          </p:nvPr>
        </p:nvSpPr>
        <p:spPr/>
        <p:txBody>
          <a:bodyPr/>
          <a:lstStyle/>
          <a:p>
            <a:fld id="{022A6EBA-EAC9-415C-8E12-8BD4C0D6C06E}" type="slidenum">
              <a:rPr lang="en-US" smtClean="0"/>
              <a:t>24</a:t>
            </a:fld>
            <a:endParaRPr lang="en-US"/>
          </a:p>
        </p:txBody>
      </p:sp>
    </p:spTree>
    <p:extLst>
      <p:ext uri="{BB962C8B-B14F-4D97-AF65-F5344CB8AC3E}">
        <p14:creationId xmlns:p14="http://schemas.microsoft.com/office/powerpoint/2010/main" val="856644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A6EBA-EAC9-415C-8E12-8BD4C0D6C06E}" type="slidenum">
              <a:rPr lang="en-US" smtClean="0"/>
              <a:t>25</a:t>
            </a:fld>
            <a:endParaRPr lang="en-US"/>
          </a:p>
        </p:txBody>
      </p:sp>
    </p:spTree>
    <p:extLst>
      <p:ext uri="{BB962C8B-B14F-4D97-AF65-F5344CB8AC3E}">
        <p14:creationId xmlns:p14="http://schemas.microsoft.com/office/powerpoint/2010/main" val="4206570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6183085"/>
            <a:ext cx="12192000" cy="666206"/>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cxnSp>
        <p:nvCxnSpPr>
          <p:cNvPr id="14" name="Straight Connector 13"/>
          <p:cNvCxnSpPr/>
          <p:nvPr userDrawn="1"/>
        </p:nvCxnSpPr>
        <p:spPr>
          <a:xfrm>
            <a:off x="520878" y="3287006"/>
            <a:ext cx="911199" cy="0"/>
          </a:xfrm>
          <a:prstGeom prst="line">
            <a:avLst/>
          </a:prstGeom>
          <a:ln w="28575">
            <a:solidFill>
              <a:srgbClr val="D2492A"/>
            </a:solidFill>
          </a:ln>
          <a:effectLst/>
        </p:spPr>
        <p:style>
          <a:lnRef idx="2">
            <a:schemeClr val="accent1"/>
          </a:lnRef>
          <a:fillRef idx="0">
            <a:schemeClr val="accent1"/>
          </a:fillRef>
          <a:effectRef idx="1">
            <a:schemeClr val="accent1"/>
          </a:effectRef>
          <a:fontRef idx="minor">
            <a:schemeClr val="tx1"/>
          </a:fontRef>
        </p:style>
      </p:cxnSp>
      <p:sp>
        <p:nvSpPr>
          <p:cNvPr id="13" name="Subtitle 2"/>
          <p:cNvSpPr>
            <a:spLocks noGrp="1"/>
          </p:cNvSpPr>
          <p:nvPr>
            <p:ph type="subTitle" idx="1" hasCustomPrompt="1"/>
          </p:nvPr>
        </p:nvSpPr>
        <p:spPr>
          <a:xfrm>
            <a:off x="395371" y="3737295"/>
            <a:ext cx="9144000" cy="1655762"/>
          </a:xfrm>
        </p:spPr>
        <p:txBody>
          <a:bodyPr/>
          <a:lstStyle>
            <a:lvl1pPr marL="0" indent="0">
              <a:buNone/>
              <a:defRPr b="0" i="0">
                <a:solidFill>
                  <a:srgbClr val="21314D"/>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Date</a:t>
            </a:r>
          </a:p>
        </p:txBody>
      </p:sp>
      <p:sp>
        <p:nvSpPr>
          <p:cNvPr id="12" name="Title 1"/>
          <p:cNvSpPr>
            <a:spLocks noGrp="1"/>
          </p:cNvSpPr>
          <p:nvPr>
            <p:ph type="ctrTitle"/>
          </p:nvPr>
        </p:nvSpPr>
        <p:spPr>
          <a:xfrm>
            <a:off x="395371" y="2243579"/>
            <a:ext cx="10803672" cy="719056"/>
          </a:xfrm>
        </p:spPr>
        <p:txBody>
          <a:bodyPr>
            <a:normAutofit/>
          </a:bodyPr>
          <a:lstStyle>
            <a:lvl1pPr>
              <a:defRPr b="1" i="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pPr algn="l"/>
            <a:r>
              <a:rPr lang="en-US" sz="5400">
                <a:solidFill>
                  <a:schemeClr val="bg1"/>
                </a:solidFill>
              </a:rPr>
              <a:t>Click to edit Master title style</a:t>
            </a:r>
          </a:p>
        </p:txBody>
      </p:sp>
      <p:pic>
        <p:nvPicPr>
          <p:cNvPr id="17" name="Picture 16">
            <a:extLst>
              <a:ext uri="{FF2B5EF4-FFF2-40B4-BE49-F238E27FC236}">
                <a16:creationId xmlns:a16="http://schemas.microsoft.com/office/drawing/2014/main" id="{08E7ABF0-DEE6-F34C-98A7-7FC5808DF58A}"/>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389132" y="6373243"/>
            <a:ext cx="318413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832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1314D"/>
                </a:solidFill>
              </a:defRPr>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9" name="Rectangle 8"/>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E530F95D-C0F7-B448-B59E-D27295E0C7A5}"/>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
        <p:nvSpPr>
          <p:cNvPr id="12" name="Slide Number Placeholder 5"/>
          <p:cNvSpPr txBox="1">
            <a:spLocks/>
          </p:cNvSpPr>
          <p:nvPr userDrawn="1"/>
        </p:nvSpPr>
        <p:spPr>
          <a:xfrm>
            <a:off x="8671560" y="6356350"/>
            <a:ext cx="2743200" cy="365125"/>
          </a:xfrm>
          <a:prstGeom prst="rect">
            <a:avLst/>
          </a:prstGeom>
        </p:spPr>
        <p:txBody>
          <a:bodyP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a:p>
          <a:p>
            <a:pPr algn="r"/>
            <a:fld id="{FAA3E255-DCE9-1E4B-905B-DD6A887BD484}" type="slidenum">
              <a:rPr lang="en-US" smtClean="0"/>
              <a:pPr algn="r"/>
              <a:t>‹#›</a:t>
            </a:fld>
            <a:endParaRPr lang="en-US"/>
          </a:p>
        </p:txBody>
      </p:sp>
    </p:spTree>
    <p:extLst>
      <p:ext uri="{BB962C8B-B14F-4D97-AF65-F5344CB8AC3E}">
        <p14:creationId xmlns:p14="http://schemas.microsoft.com/office/powerpoint/2010/main" val="158150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0048" y="-10049"/>
            <a:ext cx="5183189" cy="6943412"/>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450058" y="472281"/>
            <a:ext cx="3932237" cy="1600200"/>
          </a:xfrm>
        </p:spPr>
        <p:txBody>
          <a:bodyPr anchor="b">
            <a:normAutofit/>
          </a:bodyPr>
          <a:lstStyle>
            <a:lvl1pPr>
              <a:defRPr sz="4400">
                <a:solidFill>
                  <a:schemeClr val="bg1"/>
                </a:solidFill>
              </a:defRPr>
            </a:lvl1pPr>
          </a:lstStyle>
          <a:p>
            <a:r>
              <a:rPr lang="en-US"/>
              <a:t>Copy goes here</a:t>
            </a:r>
          </a:p>
        </p:txBody>
      </p:sp>
      <p:sp>
        <p:nvSpPr>
          <p:cNvPr id="3" name="Picture Placeholder 2"/>
          <p:cNvSpPr>
            <a:spLocks noGrp="1"/>
          </p:cNvSpPr>
          <p:nvPr>
            <p:ph type="pic" idx="1"/>
          </p:nvPr>
        </p:nvSpPr>
        <p:spPr>
          <a:xfrm>
            <a:off x="5183189" y="-17416"/>
            <a:ext cx="7008812" cy="68579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hasCustomPrompt="1"/>
          </p:nvPr>
        </p:nvSpPr>
        <p:spPr>
          <a:xfrm>
            <a:off x="450058" y="2072481"/>
            <a:ext cx="3932237" cy="3811588"/>
          </a:xfrm>
        </p:spPr>
        <p:txBody>
          <a:bodyPr>
            <a:normAutofit/>
          </a:bodyPr>
          <a:lstStyle>
            <a:lvl1pPr marL="457189" indent="-457189">
              <a:buFont typeface="Arial" charset="0"/>
              <a:buChar char="•"/>
              <a:defRPr sz="28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Supporting text goes here</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E01F5E0A-84A7-2F4C-A9C5-069A0CC392D2}"/>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
        <p:nvSpPr>
          <p:cNvPr id="10" name="Slide Number Placeholder 5"/>
          <p:cNvSpPr>
            <a:spLocks noGrp="1"/>
          </p:cNvSpPr>
          <p:nvPr>
            <p:ph type="sldNum" sz="quarter" idx="4"/>
          </p:nvPr>
        </p:nvSpPr>
        <p:spPr>
          <a:xfrm>
            <a:off x="8671560" y="6356350"/>
            <a:ext cx="2743200" cy="365125"/>
          </a:xfrm>
          <a:prstGeom prst="rect">
            <a:avLst/>
          </a:prstGeom>
        </p:spPr>
        <p:txBody>
          <a:bodyPr/>
          <a:lstStyle>
            <a:lvl1pPr>
              <a:defRPr sz="1050">
                <a:solidFill>
                  <a:srgbClr val="21314D"/>
                </a:solidFill>
              </a:defRPr>
            </a:lvl1pPr>
          </a:lstStyle>
          <a:p>
            <a:pPr algn="r"/>
            <a:endParaRPr lang="en-US"/>
          </a:p>
          <a:p>
            <a:pPr algn="r"/>
            <a:fld id="{FAA3E255-DCE9-1E4B-905B-DD6A887BD484}" type="slidenum">
              <a:rPr lang="en-US" smtClean="0"/>
              <a:pPr algn="r"/>
              <a:t>‹#›</a:t>
            </a:fld>
            <a:endParaRPr lang="en-US"/>
          </a:p>
        </p:txBody>
      </p:sp>
    </p:spTree>
    <p:extLst>
      <p:ext uri="{BB962C8B-B14F-4D97-AF65-F5344CB8AC3E}">
        <p14:creationId xmlns:p14="http://schemas.microsoft.com/office/powerpoint/2010/main" val="885166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2467B4F-5A8F-3845-8B30-98B83A0003A1}"/>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
        <p:nvSpPr>
          <p:cNvPr id="10" name="Slide Number Placeholder 5"/>
          <p:cNvSpPr txBox="1">
            <a:spLocks/>
          </p:cNvSpPr>
          <p:nvPr userDrawn="1"/>
        </p:nvSpPr>
        <p:spPr>
          <a:xfrm>
            <a:off x="8671560" y="6356350"/>
            <a:ext cx="2743200" cy="365125"/>
          </a:xfrm>
          <a:prstGeom prst="rect">
            <a:avLst/>
          </a:prstGeom>
        </p:spPr>
        <p:txBody>
          <a:bodyP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a:p>
          <a:p>
            <a:pPr algn="r"/>
            <a:fld id="{FAA3E255-DCE9-1E4B-905B-DD6A887BD484}" type="slidenum">
              <a:rPr lang="en-US" smtClean="0"/>
              <a:pPr algn="r"/>
              <a:t>‹#›</a:t>
            </a:fld>
            <a:endParaRPr lang="en-US"/>
          </a:p>
        </p:txBody>
      </p:sp>
    </p:spTree>
    <p:extLst>
      <p:ext uri="{BB962C8B-B14F-4D97-AF65-F5344CB8AC3E}">
        <p14:creationId xmlns:p14="http://schemas.microsoft.com/office/powerpoint/2010/main" val="1367638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1C06899B-D311-B446-8DBB-7D61E82846C1}"/>
              </a:ext>
            </a:extLst>
          </p:cNvPr>
          <p:cNvSpPr txBox="1"/>
          <p:nvPr userDrawn="1"/>
        </p:nvSpPr>
        <p:spPr>
          <a:xfrm>
            <a:off x="7478040" y="6407207"/>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3" name="Picture 12">
            <a:extLst>
              <a:ext uri="{FF2B5EF4-FFF2-40B4-BE49-F238E27FC236}">
                <a16:creationId xmlns:a16="http://schemas.microsoft.com/office/drawing/2014/main" id="{C4CB1FB3-2557-BB46-9386-C66D040E875F}"/>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148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2BC71D-0003-024E-9F29-71C949747F4A}"/>
              </a:ext>
            </a:extLst>
          </p:cNvPr>
          <p:cNvPicPr/>
          <p:nvPr userDrawn="1"/>
        </p:nvPicPr>
        <p:blipFill>
          <a:blip r:embed="rId2"/>
          <a:stretch>
            <a:fillRect/>
          </a:stretch>
        </p:blipFill>
        <p:spPr bwMode="auto">
          <a:xfrm>
            <a:off x="381000" y="6354919"/>
            <a:ext cx="3200400" cy="364310"/>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hasCustomPrompt="1"/>
          </p:nvPr>
        </p:nvSpPr>
        <p:spPr>
          <a:xfrm>
            <a:off x="831851" y="1709740"/>
            <a:ext cx="10515600" cy="2852737"/>
          </a:xfrm>
        </p:spPr>
        <p:txBody>
          <a:bodyPr anchor="b">
            <a:normAutofit/>
          </a:bodyPr>
          <a:lstStyle>
            <a:lvl1pPr>
              <a:defRPr sz="4400" b="1" i="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r>
              <a:rPr lang="en-US"/>
              <a:t>Section header goes here</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b="0" i="0">
                <a:solidFill>
                  <a:srgbClr val="92A2BD"/>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Section subhead goes here</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11" name="Slide Number Placeholder 5"/>
          <p:cNvSpPr>
            <a:spLocks noGrp="1"/>
          </p:cNvSpPr>
          <p:nvPr>
            <p:ph type="sldNum" sz="quarter" idx="4"/>
          </p:nvPr>
        </p:nvSpPr>
        <p:spPr>
          <a:xfrm>
            <a:off x="8671560" y="6356350"/>
            <a:ext cx="2743200" cy="365125"/>
          </a:xfrm>
          <a:prstGeom prst="rect">
            <a:avLst/>
          </a:prstGeom>
        </p:spPr>
        <p:txBody>
          <a:bodyPr/>
          <a:lstStyle>
            <a:lvl1pPr>
              <a:defRPr sz="1050">
                <a:solidFill>
                  <a:srgbClr val="21314D"/>
                </a:solidFill>
              </a:defRPr>
            </a:lvl1pPr>
          </a:lstStyle>
          <a:p>
            <a:pPr algn="r"/>
            <a:endParaRPr lang="en-US"/>
          </a:p>
          <a:p>
            <a:pPr algn="r"/>
            <a:fld id="{FAA3E255-DCE9-1E4B-905B-DD6A887BD484}" type="slidenum">
              <a:rPr lang="en-US" smtClean="0"/>
              <a:pPr algn="r"/>
              <a:t>‹#›</a:t>
            </a:fld>
            <a:endParaRPr lang="en-US"/>
          </a:p>
        </p:txBody>
      </p:sp>
      <p:sp>
        <p:nvSpPr>
          <p:cNvPr id="14" name="Rectangle 13"/>
          <p:cNvSpPr/>
          <p:nvPr userDrawn="1"/>
        </p:nvSpPr>
        <p:spPr>
          <a:xfrm>
            <a:off x="0" y="6183085"/>
            <a:ext cx="12192000" cy="666206"/>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5" name="Picture 14">
            <a:extLst>
              <a:ext uri="{FF2B5EF4-FFF2-40B4-BE49-F238E27FC236}">
                <a16:creationId xmlns:a16="http://schemas.microsoft.com/office/drawing/2014/main" id="{08E7ABF0-DEE6-F34C-98A7-7FC5808DF58A}"/>
              </a:ext>
            </a:extLst>
          </p:cNvPr>
          <p:cNvPicPr/>
          <p:nvPr userDrawn="1"/>
        </p:nvPicPr>
        <p:blipFill>
          <a:blip r:embed="rId3">
            <a:extLst>
              <a:ext uri="{28A0092B-C50C-407E-A947-70E740481C1C}">
                <a14:useLocalDpi xmlns:a14="http://schemas.microsoft.com/office/drawing/2010/main" val="0"/>
              </a:ext>
            </a:extLst>
          </a:blip>
          <a:stretch>
            <a:fillRect/>
          </a:stretch>
        </p:blipFill>
        <p:spPr bwMode="auto">
          <a:xfrm>
            <a:off x="389132" y="6373243"/>
            <a:ext cx="318413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36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15" name="Rectangle 14"/>
          <p:cNvSpPr/>
          <p:nvPr userDrawn="1"/>
        </p:nvSpPr>
        <p:spPr>
          <a:xfrm>
            <a:off x="-9728" y="6265545"/>
            <a:ext cx="1220172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pic>
        <p:nvPicPr>
          <p:cNvPr id="10" name="Picture 9">
            <a:extLst>
              <a:ext uri="{FF2B5EF4-FFF2-40B4-BE49-F238E27FC236}">
                <a16:creationId xmlns:a16="http://schemas.microsoft.com/office/drawing/2014/main" id="{E3C7278D-9F84-1645-9C4A-4B5FD9D68954}"/>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
        <p:nvSpPr>
          <p:cNvPr id="11" name="Slide Number Placeholder 5"/>
          <p:cNvSpPr>
            <a:spLocks noGrp="1"/>
          </p:cNvSpPr>
          <p:nvPr>
            <p:ph type="sldNum" sz="quarter" idx="4"/>
          </p:nvPr>
        </p:nvSpPr>
        <p:spPr>
          <a:xfrm>
            <a:off x="8671560" y="6356350"/>
            <a:ext cx="2743200" cy="365125"/>
          </a:xfrm>
          <a:prstGeom prst="rect">
            <a:avLst/>
          </a:prstGeom>
        </p:spPr>
        <p:txBody>
          <a:bodyPr/>
          <a:lstStyle>
            <a:lvl1pPr>
              <a:defRPr sz="1050">
                <a:solidFill>
                  <a:schemeClr val="bg1"/>
                </a:solidFill>
              </a:defRPr>
            </a:lvl1pPr>
          </a:lstStyle>
          <a:p>
            <a:pPr algn="r"/>
            <a:endParaRPr lang="en-US"/>
          </a:p>
          <a:p>
            <a:pPr algn="r"/>
            <a:fld id="{FAA3E255-DCE9-1E4B-905B-DD6A887BD484}" type="slidenum">
              <a:rPr lang="en-US" smtClean="0"/>
              <a:pPr algn="r"/>
              <a:t>‹#›</a:t>
            </a:fld>
            <a:endParaRPr lang="en-US"/>
          </a:p>
        </p:txBody>
      </p:sp>
    </p:spTree>
    <p:extLst>
      <p:ext uri="{BB962C8B-B14F-4D97-AF65-F5344CB8AC3E}">
        <p14:creationId xmlns:p14="http://schemas.microsoft.com/office/powerpoint/2010/main" val="213633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Content Placeholder 2"/>
          <p:cNvSpPr>
            <a:spLocks noGrp="1"/>
          </p:cNvSpPr>
          <p:nvPr>
            <p:ph sz="half" idx="1"/>
          </p:nvPr>
        </p:nvSpPr>
        <p:spPr>
          <a:xfrm>
            <a:off x="838200" y="1245326"/>
            <a:ext cx="5181600" cy="493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45326"/>
            <a:ext cx="5181600" cy="493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8" name="Rectangle 7"/>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AA977242-14B3-B24E-8B0C-44E4362EFCBD}"/>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
        <p:nvSpPr>
          <p:cNvPr id="11" name="Slide Number Placeholder 5"/>
          <p:cNvSpPr txBox="1">
            <a:spLocks/>
          </p:cNvSpPr>
          <p:nvPr userDrawn="1"/>
        </p:nvSpPr>
        <p:spPr>
          <a:xfrm>
            <a:off x="8671560" y="6356350"/>
            <a:ext cx="2743200" cy="365125"/>
          </a:xfrm>
          <a:prstGeom prst="rect">
            <a:avLst/>
          </a:prstGeom>
        </p:spPr>
        <p:txBody>
          <a:bodyP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a:p>
          <a:p>
            <a:pPr algn="r"/>
            <a:fld id="{FAA3E255-DCE9-1E4B-905B-DD6A887BD484}" type="slidenum">
              <a:rPr lang="en-US" smtClean="0"/>
              <a:pPr algn="r"/>
              <a:t>‹#›</a:t>
            </a:fld>
            <a:endParaRPr lang="en-US"/>
          </a:p>
        </p:txBody>
      </p:sp>
    </p:spTree>
    <p:extLst>
      <p:ext uri="{BB962C8B-B14F-4D97-AF65-F5344CB8AC3E}">
        <p14:creationId xmlns:p14="http://schemas.microsoft.com/office/powerpoint/2010/main" val="169185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001892"/>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1886766"/>
            <a:ext cx="5157787" cy="40263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001892"/>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1886766"/>
            <a:ext cx="5183188" cy="40263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32B57081-B141-9B4E-9482-F401745054EE}"/>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
        <p:nvSpPr>
          <p:cNvPr id="13" name="Slide Number Placeholder 5"/>
          <p:cNvSpPr txBox="1">
            <a:spLocks/>
          </p:cNvSpPr>
          <p:nvPr userDrawn="1"/>
        </p:nvSpPr>
        <p:spPr>
          <a:xfrm>
            <a:off x="8671560" y="6356350"/>
            <a:ext cx="2743200" cy="365125"/>
          </a:xfrm>
          <a:prstGeom prst="rect">
            <a:avLst/>
          </a:prstGeom>
        </p:spPr>
        <p:txBody>
          <a:bodyP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a:p>
          <a:p>
            <a:pPr algn="r"/>
            <a:fld id="{FAA3E255-DCE9-1E4B-905B-DD6A887BD484}" type="slidenum">
              <a:rPr lang="en-US" smtClean="0"/>
              <a:pPr algn="r"/>
              <a:t>‹#›</a:t>
            </a:fld>
            <a:endParaRPr lang="en-US"/>
          </a:p>
        </p:txBody>
      </p:sp>
      <p:sp>
        <p:nvSpPr>
          <p:cNvPr id="14" name="Title Placeholder 1"/>
          <p:cNvSpPr>
            <a:spLocks noGrp="1"/>
          </p:cNvSpPr>
          <p:nvPr>
            <p:ph type="title"/>
          </p:nvPr>
        </p:nvSpPr>
        <p:spPr>
          <a:xfrm>
            <a:off x="838200" y="208373"/>
            <a:ext cx="10515600" cy="73215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187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6" name="Rectangle 5"/>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43F1F743-16CE-3043-9E24-77715B0645DA}"/>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
        <p:nvSpPr>
          <p:cNvPr id="9" name="Slide Number Placeholder 5"/>
          <p:cNvSpPr txBox="1">
            <a:spLocks/>
          </p:cNvSpPr>
          <p:nvPr userDrawn="1"/>
        </p:nvSpPr>
        <p:spPr>
          <a:xfrm>
            <a:off x="8671560" y="6356350"/>
            <a:ext cx="2743200" cy="365125"/>
          </a:xfrm>
          <a:prstGeom prst="rect">
            <a:avLst/>
          </a:prstGeom>
        </p:spPr>
        <p:txBody>
          <a:bodyP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a:p>
          <a:p>
            <a:pPr algn="r"/>
            <a:fld id="{FAA3E255-DCE9-1E4B-905B-DD6A887BD484}" type="slidenum">
              <a:rPr lang="en-US" smtClean="0"/>
              <a:pPr algn="r"/>
              <a:t>‹#›</a:t>
            </a:fld>
            <a:endParaRPr lang="en-US"/>
          </a:p>
        </p:txBody>
      </p:sp>
    </p:spTree>
    <p:extLst>
      <p:ext uri="{BB962C8B-B14F-4D97-AF65-F5344CB8AC3E}">
        <p14:creationId xmlns:p14="http://schemas.microsoft.com/office/powerpoint/2010/main" val="131159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Title 2"/>
          <p:cNvSpPr txBox="1">
            <a:spLocks/>
          </p:cNvSpPr>
          <p:nvPr userDrawn="1"/>
        </p:nvSpPr>
        <p:spPr>
          <a:xfrm>
            <a:off x="838202" y="5746528"/>
            <a:ext cx="13016751" cy="779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21314D"/>
                </a:solidFill>
                <a:latin typeface="Gotham Medium" charset="0"/>
                <a:ea typeface="Gotham Medium" charset="0"/>
                <a:cs typeface="Gotham Medium" charset="0"/>
              </a:defRPr>
            </a:lvl1pPr>
          </a:lstStyle>
          <a:p>
            <a:r>
              <a:rPr lang="en-US" sz="4400" b="1" i="0">
                <a:latin typeface="Arial" panose="020B0604020202020204" pitchFamily="34" charset="0"/>
                <a:cs typeface="Arial" panose="020B0604020202020204" pitchFamily="34" charset="0"/>
              </a:rPr>
              <a:t>Headline Copy Goes Here</a:t>
            </a:r>
          </a:p>
        </p:txBody>
      </p:sp>
      <p:sp>
        <p:nvSpPr>
          <p:cNvPr id="10" name="Picture Placeholder 2"/>
          <p:cNvSpPr>
            <a:spLocks noGrp="1"/>
          </p:cNvSpPr>
          <p:nvPr>
            <p:ph type="pic" idx="1"/>
          </p:nvPr>
        </p:nvSpPr>
        <p:spPr>
          <a:xfrm>
            <a:off x="0" y="1"/>
            <a:ext cx="12192000" cy="557703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7" name="Slide Number Placeholder 5"/>
          <p:cNvSpPr>
            <a:spLocks noGrp="1"/>
          </p:cNvSpPr>
          <p:nvPr>
            <p:ph type="sldNum" sz="quarter" idx="4"/>
          </p:nvPr>
        </p:nvSpPr>
        <p:spPr>
          <a:xfrm>
            <a:off x="8671560" y="6356350"/>
            <a:ext cx="2743200" cy="365125"/>
          </a:xfrm>
          <a:prstGeom prst="rect">
            <a:avLst/>
          </a:prstGeom>
        </p:spPr>
        <p:txBody>
          <a:bodyPr/>
          <a:lstStyle>
            <a:lvl1pPr>
              <a:defRPr sz="1050">
                <a:solidFill>
                  <a:srgbClr val="21314D"/>
                </a:solidFill>
              </a:defRPr>
            </a:lvl1pPr>
          </a:lstStyle>
          <a:p>
            <a:pPr algn="r"/>
            <a:endParaRPr lang="en-US"/>
          </a:p>
          <a:p>
            <a:pPr algn="r"/>
            <a:fld id="{FAA3E255-DCE9-1E4B-905B-DD6A887BD484}" type="slidenum">
              <a:rPr lang="en-US" smtClean="0"/>
              <a:pPr algn="r"/>
              <a:t>‹#›</a:t>
            </a:fld>
            <a:endParaRPr lang="en-US"/>
          </a:p>
        </p:txBody>
      </p:sp>
    </p:spTree>
    <p:extLst>
      <p:ext uri="{BB962C8B-B14F-4D97-AF65-F5344CB8AC3E}">
        <p14:creationId xmlns:p14="http://schemas.microsoft.com/office/powerpoint/2010/main" val="213109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10048" y="-10048"/>
            <a:ext cx="12202048" cy="6868048"/>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552941"/>
            <a:ext cx="10356915" cy="5825765"/>
          </a:xfrm>
          <a:prstGeom prst="rect">
            <a:avLst/>
          </a:prstGeom>
        </p:spPr>
      </p:pic>
      <p:sp>
        <p:nvSpPr>
          <p:cNvPr id="5" name="Subtitle 2"/>
          <p:cNvSpPr>
            <a:spLocks noGrp="1"/>
          </p:cNvSpPr>
          <p:nvPr>
            <p:ph type="subTitle" idx="1" hasCustomPrompt="1"/>
          </p:nvPr>
        </p:nvSpPr>
        <p:spPr>
          <a:xfrm>
            <a:off x="2046399" y="2531096"/>
            <a:ext cx="9144000" cy="1655762"/>
          </a:xfrm>
        </p:spPr>
        <p:txBody>
          <a:bodyPr>
            <a:normAutofit/>
          </a:bodyPr>
          <a:lstStyle>
            <a:lvl1pPr marL="0" indent="0">
              <a:buNone/>
              <a:defRPr sz="4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“Quote goes here.”</a:t>
            </a:r>
          </a:p>
        </p:txBody>
      </p:sp>
    </p:spTree>
    <p:extLst>
      <p:ext uri="{BB962C8B-B14F-4D97-AF65-F5344CB8AC3E}">
        <p14:creationId xmlns:p14="http://schemas.microsoft.com/office/powerpoint/2010/main" val="22439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7060252" y="982464"/>
            <a:ext cx="4862405" cy="1794085"/>
          </a:xfrm>
        </p:spPr>
        <p:txBody>
          <a:bodyPr/>
          <a:lstStyle/>
          <a:p>
            <a:r>
              <a:rPr lang="en-US"/>
              <a:t>Click to edit Master title style</a:t>
            </a:r>
          </a:p>
        </p:txBody>
      </p:sp>
      <p:sp>
        <p:nvSpPr>
          <p:cNvPr id="4" name="Content Placeholder 2"/>
          <p:cNvSpPr>
            <a:spLocks noGrp="1"/>
          </p:cNvSpPr>
          <p:nvPr>
            <p:ph idx="1"/>
          </p:nvPr>
        </p:nvSpPr>
        <p:spPr>
          <a:xfrm>
            <a:off x="7060253" y="3052261"/>
            <a:ext cx="4862404" cy="1975926"/>
          </a:xfrm>
        </p:spPr>
        <p:txBody>
          <a:bodyPr/>
          <a:lstStyle/>
          <a:p>
            <a:pPr lvl="0"/>
            <a:r>
              <a:rPr lang="en-US"/>
              <a:t>Edit Master text styles</a:t>
            </a:r>
          </a:p>
          <a:p>
            <a:pPr lvl="1"/>
            <a:r>
              <a:rPr lang="en-US"/>
              <a:t>Second level</a:t>
            </a:r>
          </a:p>
        </p:txBody>
      </p:sp>
      <p:sp>
        <p:nvSpPr>
          <p:cNvPr id="6" name="Picture Placeholder 2"/>
          <p:cNvSpPr>
            <a:spLocks noGrp="1"/>
          </p:cNvSpPr>
          <p:nvPr>
            <p:ph type="pic" idx="10"/>
          </p:nvPr>
        </p:nvSpPr>
        <p:spPr>
          <a:xfrm>
            <a:off x="0" y="3"/>
            <a:ext cx="6890995" cy="68579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7" name="Slide Number Placeholder 5"/>
          <p:cNvSpPr>
            <a:spLocks noGrp="1"/>
          </p:cNvSpPr>
          <p:nvPr>
            <p:ph type="sldNum" sz="quarter" idx="4"/>
          </p:nvPr>
        </p:nvSpPr>
        <p:spPr>
          <a:xfrm>
            <a:off x="8671560" y="6356350"/>
            <a:ext cx="2743200" cy="365125"/>
          </a:xfrm>
          <a:prstGeom prst="rect">
            <a:avLst/>
          </a:prstGeom>
        </p:spPr>
        <p:txBody>
          <a:bodyPr/>
          <a:lstStyle>
            <a:lvl1pPr>
              <a:defRPr sz="1050">
                <a:solidFill>
                  <a:srgbClr val="21314D"/>
                </a:solidFill>
              </a:defRPr>
            </a:lvl1pPr>
          </a:lstStyle>
          <a:p>
            <a:pPr algn="r"/>
            <a:endParaRPr lang="en-US"/>
          </a:p>
          <a:p>
            <a:pPr algn="r"/>
            <a:fld id="{FAA3E255-DCE9-1E4B-905B-DD6A887BD484}" type="slidenum">
              <a:rPr lang="en-US" smtClean="0"/>
              <a:pPr algn="r"/>
              <a:t>‹#›</a:t>
            </a:fld>
            <a:endParaRPr lang="en-US"/>
          </a:p>
        </p:txBody>
      </p:sp>
    </p:spTree>
    <p:extLst>
      <p:ext uri="{BB962C8B-B14F-4D97-AF65-F5344CB8AC3E}">
        <p14:creationId xmlns:p14="http://schemas.microsoft.com/office/powerpoint/2010/main" val="53956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08373"/>
            <a:ext cx="10515600" cy="73215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14994"/>
            <a:ext cx="10515600" cy="48619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671560" y="6356350"/>
            <a:ext cx="2743200" cy="365125"/>
          </a:xfrm>
          <a:prstGeom prst="rect">
            <a:avLst/>
          </a:prstGeom>
        </p:spPr>
        <p:txBody>
          <a:bodyPr/>
          <a:lstStyle>
            <a:lvl1pPr>
              <a:defRPr sz="1050">
                <a:solidFill>
                  <a:schemeClr val="bg1"/>
                </a:solidFill>
              </a:defRPr>
            </a:lvl1pPr>
          </a:lstStyle>
          <a:p>
            <a:pPr algn="r"/>
            <a:endParaRPr lang="en-US"/>
          </a:p>
          <a:p>
            <a:pPr algn="r"/>
            <a:fld id="{FAA3E255-DCE9-1E4B-905B-DD6A887BD484}" type="slidenum">
              <a:rPr lang="en-US" smtClean="0"/>
              <a:pPr algn="r"/>
              <a:t>‹#›</a:t>
            </a:fld>
            <a:endParaRPr lang="en-US"/>
          </a:p>
        </p:txBody>
      </p:sp>
    </p:spTree>
    <p:extLst>
      <p:ext uri="{BB962C8B-B14F-4D97-AF65-F5344CB8AC3E}">
        <p14:creationId xmlns:p14="http://schemas.microsoft.com/office/powerpoint/2010/main" val="75734776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Lst>
  <p:hf hdr="0" ftr="0" dt="0"/>
  <p:txStyles>
    <p:titleStyle>
      <a:lvl1pPr algn="l" defTabSz="914377" rtl="0" eaLnBrk="1" latinLnBrk="0" hangingPunct="1">
        <a:lnSpc>
          <a:spcPct val="90000"/>
        </a:lnSpc>
        <a:spcBef>
          <a:spcPct val="0"/>
        </a:spcBef>
        <a:buNone/>
        <a:defRPr sz="4000" b="1" i="0" kern="1200">
          <a:solidFill>
            <a:srgbClr val="21314D"/>
          </a:solidFill>
          <a:latin typeface="Arial" panose="020B0604020202020204" pitchFamily="34" charset="0"/>
          <a:ea typeface="Arial" panose="020B0604020202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a:buChar char="•"/>
        <a:defRPr sz="2800" b="0" i="0" kern="1200">
          <a:solidFill>
            <a:srgbClr val="21314D"/>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2400" b="0" i="0" kern="1200">
          <a:solidFill>
            <a:srgbClr val="21314D"/>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Calibri Light" panose="020F0302020204030204" pitchFamily="34" charset="0"/>
        <a:buChar char="‒"/>
        <a:defRPr sz="2000" b="0" i="0" kern="1200">
          <a:solidFill>
            <a:srgbClr val="21314D"/>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rgbClr val="21314D"/>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800" b="0" i="0" kern="1200">
          <a:solidFill>
            <a:srgbClr val="21314D"/>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impl.workday.com/mines4/d/home.htmld"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a:cs typeface="Arial"/>
              </a:rPr>
              <a:t>Workday Training: </a:t>
            </a:r>
            <a:r>
              <a:rPr lang="en-US" dirty="0" smtClean="0">
                <a:latin typeface="Arial"/>
                <a:cs typeface="Arial"/>
              </a:rPr>
              <a:t>Expenses</a:t>
            </a:r>
            <a:endParaRPr lang="en-US" dirty="0">
              <a:latin typeface="Arial"/>
              <a:cs typeface="Arial"/>
            </a:endParaRPr>
          </a:p>
        </p:txBody>
      </p:sp>
      <p:sp>
        <p:nvSpPr>
          <p:cNvPr id="5" name="Title 1">
            <a:extLst>
              <a:ext uri="{FF2B5EF4-FFF2-40B4-BE49-F238E27FC236}">
                <a16:creationId xmlns:a16="http://schemas.microsoft.com/office/drawing/2014/main" id="{ABB2582B-3679-4EA0-9A99-1560AB945EAE}"/>
              </a:ext>
            </a:extLst>
          </p:cNvPr>
          <p:cNvSpPr txBox="1">
            <a:spLocks/>
          </p:cNvSpPr>
          <p:nvPr/>
        </p:nvSpPr>
        <p:spPr>
          <a:xfrm>
            <a:off x="395371" y="3553565"/>
            <a:ext cx="11710929" cy="76961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1" i="0" kern="120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r>
              <a:rPr lang="en-US" sz="2800" dirty="0">
                <a:solidFill>
                  <a:srgbClr val="21314D"/>
                </a:solidFill>
                <a:latin typeface="Arial"/>
                <a:cs typeface="Arial"/>
              </a:rPr>
              <a:t>May 17, 2023</a:t>
            </a:r>
          </a:p>
        </p:txBody>
      </p:sp>
      <p:sp>
        <p:nvSpPr>
          <p:cNvPr id="6" name="Title 1">
            <a:extLst>
              <a:ext uri="{FF2B5EF4-FFF2-40B4-BE49-F238E27FC236}">
                <a16:creationId xmlns:a16="http://schemas.microsoft.com/office/drawing/2014/main" id="{946673A5-1A14-4AF8-B666-3B745AF71C00}"/>
              </a:ext>
            </a:extLst>
          </p:cNvPr>
          <p:cNvSpPr txBox="1">
            <a:spLocks/>
          </p:cNvSpPr>
          <p:nvPr/>
        </p:nvSpPr>
        <p:spPr>
          <a:xfrm>
            <a:off x="413128" y="5300950"/>
            <a:ext cx="8562196" cy="115684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1" i="0" kern="120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rgbClr val="D2492A"/>
                </a:solidFill>
                <a:latin typeface="Arial"/>
                <a:cs typeface="Arial"/>
              </a:rPr>
              <a:t>Presenters</a:t>
            </a:r>
            <a:r>
              <a:rPr lang="en-US" sz="1800" b="0" dirty="0">
                <a:solidFill>
                  <a:srgbClr val="D2492A"/>
                </a:solidFill>
                <a:latin typeface="Arial"/>
                <a:cs typeface="Arial"/>
              </a:rPr>
              <a:t>: </a:t>
            </a:r>
            <a:r>
              <a:rPr lang="en-US" sz="1800" b="0" dirty="0" smtClean="0">
                <a:solidFill>
                  <a:srgbClr val="D2492A"/>
                </a:solidFill>
                <a:latin typeface="Arial"/>
                <a:cs typeface="Arial"/>
              </a:rPr>
              <a:t>Mary Schwab, </a:t>
            </a:r>
            <a:r>
              <a:rPr lang="en-US" sz="1800" b="0" dirty="0" err="1" smtClean="0">
                <a:solidFill>
                  <a:srgbClr val="D2492A"/>
                </a:solidFill>
                <a:latin typeface="Arial"/>
                <a:cs typeface="Arial"/>
              </a:rPr>
              <a:t>Amalia</a:t>
            </a:r>
            <a:r>
              <a:rPr lang="en-US" sz="1800" b="0" dirty="0" smtClean="0">
                <a:solidFill>
                  <a:srgbClr val="D2492A"/>
                </a:solidFill>
                <a:latin typeface="Arial"/>
                <a:cs typeface="Arial"/>
              </a:rPr>
              <a:t> </a:t>
            </a:r>
            <a:r>
              <a:rPr lang="en-US" sz="1800" b="0" dirty="0" err="1" smtClean="0">
                <a:solidFill>
                  <a:srgbClr val="D2492A"/>
                </a:solidFill>
                <a:latin typeface="Arial"/>
                <a:cs typeface="Arial"/>
              </a:rPr>
              <a:t>Queller</a:t>
            </a:r>
            <a:endParaRPr lang="en-US" sz="1800" b="0" dirty="0">
              <a:solidFill>
                <a:srgbClr val="D2492A"/>
              </a:solidFill>
              <a:highlight>
                <a:srgbClr val="FFFF00"/>
              </a:highlight>
              <a:latin typeface="Arial"/>
              <a:cs typeface="Arial"/>
            </a:endParaRPr>
          </a:p>
        </p:txBody>
      </p:sp>
      <p:pic>
        <p:nvPicPr>
          <p:cNvPr id="4" name="Picture 7" descr="Logo&#10;&#10;Description automatically generated">
            <a:extLst>
              <a:ext uri="{FF2B5EF4-FFF2-40B4-BE49-F238E27FC236}">
                <a16:creationId xmlns:a16="http://schemas.microsoft.com/office/drawing/2014/main" id="{C60D0E84-807E-5345-2D32-A0184911C0A7}"/>
              </a:ext>
            </a:extLst>
          </p:cNvPr>
          <p:cNvPicPr>
            <a:picLocks noChangeAspect="1"/>
          </p:cNvPicPr>
          <p:nvPr/>
        </p:nvPicPr>
        <p:blipFill>
          <a:blip r:embed="rId3"/>
          <a:stretch>
            <a:fillRect/>
          </a:stretch>
        </p:blipFill>
        <p:spPr>
          <a:xfrm>
            <a:off x="8788400" y="3371629"/>
            <a:ext cx="2743200" cy="2603942"/>
          </a:xfrm>
          <a:prstGeom prst="rect">
            <a:avLst/>
          </a:prstGeom>
        </p:spPr>
      </p:pic>
      <p:pic>
        <p:nvPicPr>
          <p:cNvPr id="7" name="Picture 6">
            <a:extLst>
              <a:ext uri="{FF2B5EF4-FFF2-40B4-BE49-F238E27FC236}">
                <a16:creationId xmlns:a16="http://schemas.microsoft.com/office/drawing/2014/main" id="{5E0696C6-62ED-4E6D-B9C3-7BE32BA99F2C}"/>
              </a:ext>
            </a:extLst>
          </p:cNvPr>
          <p:cNvPicPr>
            <a:picLocks noChangeAspect="1"/>
          </p:cNvPicPr>
          <p:nvPr/>
        </p:nvPicPr>
        <p:blipFill>
          <a:blip r:embed="rId4"/>
          <a:stretch>
            <a:fillRect/>
          </a:stretch>
        </p:blipFill>
        <p:spPr>
          <a:xfrm>
            <a:off x="4503267" y="3992645"/>
            <a:ext cx="4053708" cy="1572777"/>
          </a:xfrm>
          <a:prstGeom prst="rect">
            <a:avLst/>
          </a:prstGeom>
        </p:spPr>
      </p:pic>
    </p:spTree>
    <p:extLst>
      <p:ext uri="{BB962C8B-B14F-4D97-AF65-F5344CB8AC3E}">
        <p14:creationId xmlns:p14="http://schemas.microsoft.com/office/powerpoint/2010/main" val="300104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51E-D8C5-42FD-082F-F45986AFF700}"/>
              </a:ext>
            </a:extLst>
          </p:cNvPr>
          <p:cNvSpPr>
            <a:spLocks noGrp="1"/>
          </p:cNvSpPr>
          <p:nvPr>
            <p:ph type="title"/>
          </p:nvPr>
        </p:nvSpPr>
        <p:spPr>
          <a:xfrm>
            <a:off x="740546" y="350415"/>
            <a:ext cx="10515600" cy="732153"/>
          </a:xfrm>
        </p:spPr>
        <p:txBody>
          <a:bodyPr>
            <a:normAutofit fontScale="90000"/>
          </a:bodyPr>
          <a:lstStyle/>
          <a:p>
            <a:pPr algn="ctr"/>
            <a:r>
              <a:rPr lang="en-US" dirty="0"/>
              <a:t>CREATE SPEND AUTHORIZATION </a:t>
            </a:r>
            <a:br>
              <a:rPr lang="en-US" dirty="0"/>
            </a:br>
            <a:r>
              <a:rPr lang="en-US" sz="2200" dirty="0"/>
              <a:t>(Pre-Approval/ TA) Spend Authorization Lines</a:t>
            </a:r>
            <a:endParaRPr lang="en-US" dirty="0"/>
          </a:p>
        </p:txBody>
      </p:sp>
      <p:sp>
        <p:nvSpPr>
          <p:cNvPr id="8" name="TextBox 7">
            <a:extLst>
              <a:ext uri="{FF2B5EF4-FFF2-40B4-BE49-F238E27FC236}">
                <a16:creationId xmlns:a16="http://schemas.microsoft.com/office/drawing/2014/main" id="{A1C6EB6D-58E8-6C2D-465C-186B7578AECA}"/>
              </a:ext>
            </a:extLst>
          </p:cNvPr>
          <p:cNvSpPr txBox="1"/>
          <p:nvPr/>
        </p:nvSpPr>
        <p:spPr>
          <a:xfrm>
            <a:off x="230312" y="1250680"/>
            <a:ext cx="5624388" cy="4524315"/>
          </a:xfrm>
          <a:prstGeom prst="rect">
            <a:avLst/>
          </a:prstGeom>
          <a:noFill/>
          <a:ln w="69850">
            <a:solidFill>
              <a:srgbClr val="21314D"/>
            </a:solidFill>
          </a:ln>
        </p:spPr>
        <p:txBody>
          <a:bodyPr wrap="square" rtlCol="0">
            <a:spAutoFit/>
          </a:bodyPr>
          <a:lstStyle/>
          <a:p>
            <a:r>
              <a:rPr lang="en-US" sz="2400" dirty="0"/>
              <a:t>8. Click </a:t>
            </a:r>
            <a:r>
              <a:rPr lang="en-US" sz="2400" b="1" dirty="0"/>
              <a:t>Add</a:t>
            </a:r>
            <a:r>
              <a:rPr lang="en-US" sz="2400" dirty="0"/>
              <a:t> to enter an individual authorization line to the report. </a:t>
            </a:r>
          </a:p>
          <a:p>
            <a:r>
              <a:rPr lang="en-US" sz="2400" dirty="0"/>
              <a:t>9. Select the </a:t>
            </a:r>
            <a:r>
              <a:rPr lang="en-US" sz="2400" b="1" dirty="0"/>
              <a:t>Expense Item. </a:t>
            </a:r>
            <a:r>
              <a:rPr lang="en-US" sz="2400" dirty="0"/>
              <a:t>For Per Diem &amp; Airfare you will be prompted to add the destination on the right-hand side. </a:t>
            </a:r>
          </a:p>
          <a:p>
            <a:r>
              <a:rPr lang="en-US" sz="2400" dirty="0"/>
              <a:t>10. Enter the </a:t>
            </a:r>
            <a:r>
              <a:rPr lang="en-US" sz="2400" b="1" dirty="0"/>
              <a:t>Total Estimated Amount</a:t>
            </a:r>
            <a:r>
              <a:rPr lang="en-US" sz="2400" dirty="0"/>
              <a:t>. </a:t>
            </a:r>
          </a:p>
          <a:p>
            <a:r>
              <a:rPr lang="en-US" sz="2400" dirty="0"/>
              <a:t>11. Budget Date will default; this does not need to be changed. </a:t>
            </a:r>
          </a:p>
          <a:p>
            <a:r>
              <a:rPr lang="en-US" sz="2400" dirty="0"/>
              <a:t>12. Enter a </a:t>
            </a:r>
            <a:r>
              <a:rPr lang="en-US" sz="2400" b="1" dirty="0"/>
              <a:t>Memo, </a:t>
            </a:r>
            <a:r>
              <a:rPr lang="en-US" sz="2400" dirty="0"/>
              <a:t>this is required and should be brief description of the Expense. As a reminder these are estimated expenses, and no receipt are required.</a:t>
            </a:r>
            <a:endParaRPr lang="en-US" dirty="0"/>
          </a:p>
        </p:txBody>
      </p:sp>
      <p:pic>
        <p:nvPicPr>
          <p:cNvPr id="6" name="Content Placeholder 6">
            <a:extLst>
              <a:ext uri="{FF2B5EF4-FFF2-40B4-BE49-F238E27FC236}">
                <a16:creationId xmlns:a16="http://schemas.microsoft.com/office/drawing/2014/main" id="{E1107891-5256-49EB-361E-C3D39CB031C0}"/>
              </a:ext>
            </a:extLst>
          </p:cNvPr>
          <p:cNvPicPr preferRelativeResize="0">
            <a:picLocks noGrp="1"/>
          </p:cNvPicPr>
          <p:nvPr>
            <p:ph idx="1"/>
          </p:nvPr>
        </p:nvPicPr>
        <p:blipFill>
          <a:blip r:embed="rId2"/>
          <a:srcRect/>
          <a:stretch/>
        </p:blipFill>
        <p:spPr>
          <a:xfrm>
            <a:off x="6096000" y="1250680"/>
            <a:ext cx="5764088" cy="4819920"/>
          </a:xfrm>
          <a:ln w="73025">
            <a:solidFill>
              <a:srgbClr val="DD5F36"/>
            </a:solidFill>
          </a:ln>
        </p:spPr>
      </p:pic>
      <p:sp>
        <p:nvSpPr>
          <p:cNvPr id="9" name="Callout: Line 8">
            <a:extLst>
              <a:ext uri="{FF2B5EF4-FFF2-40B4-BE49-F238E27FC236}">
                <a16:creationId xmlns:a16="http://schemas.microsoft.com/office/drawing/2014/main" id="{57C2162E-E177-5AE3-3BE5-667C1B1E7867}"/>
              </a:ext>
            </a:extLst>
          </p:cNvPr>
          <p:cNvSpPr/>
          <p:nvPr/>
        </p:nvSpPr>
        <p:spPr>
          <a:xfrm flipH="1">
            <a:off x="6184900" y="2428740"/>
            <a:ext cx="1612900" cy="1231900"/>
          </a:xfrm>
          <a:prstGeom prst="borderCallout1">
            <a:avLst>
              <a:gd name="adj1" fmla="val 48268"/>
              <a:gd name="adj2" fmla="val -459"/>
              <a:gd name="adj3" fmla="val 42025"/>
              <a:gd name="adj4" fmla="val -26522"/>
            </a:avLst>
          </a:prstGeom>
          <a:solidFill>
            <a:srgbClr val="CED5DD"/>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ysClr val="windowText" lastClr="000000"/>
                </a:solidFill>
              </a:rPr>
              <a:t>You can use the </a:t>
            </a:r>
            <a:r>
              <a:rPr lang="en-US" sz="1400" b="1" dirty="0">
                <a:solidFill>
                  <a:sysClr val="windowText" lastClr="000000"/>
                </a:solidFill>
              </a:rPr>
              <a:t>Quantity</a:t>
            </a:r>
            <a:r>
              <a:rPr lang="en-US" sz="1400" dirty="0">
                <a:solidFill>
                  <a:sysClr val="windowText" lastClr="000000"/>
                </a:solidFill>
              </a:rPr>
              <a:t> and </a:t>
            </a:r>
            <a:r>
              <a:rPr lang="en-US" sz="1400" b="1" dirty="0">
                <a:solidFill>
                  <a:sysClr val="windowText" lastClr="000000"/>
                </a:solidFill>
              </a:rPr>
              <a:t>Per Unit Amounts </a:t>
            </a:r>
            <a:r>
              <a:rPr lang="en-US" sz="1400" dirty="0">
                <a:solidFill>
                  <a:sysClr val="windowText" lastClr="000000"/>
                </a:solidFill>
              </a:rPr>
              <a:t>to calculate the estimated budget. </a:t>
            </a:r>
          </a:p>
        </p:txBody>
      </p:sp>
      <p:cxnSp>
        <p:nvCxnSpPr>
          <p:cNvPr id="10" name="Straight Arrow Connector 9">
            <a:extLst>
              <a:ext uri="{FF2B5EF4-FFF2-40B4-BE49-F238E27FC236}">
                <a16:creationId xmlns:a16="http://schemas.microsoft.com/office/drawing/2014/main" id="{757BF55B-442F-4DBF-4100-0435AF463747}"/>
              </a:ext>
            </a:extLst>
          </p:cNvPr>
          <p:cNvCxnSpPr>
            <a:cxnSpLocks/>
          </p:cNvCxnSpPr>
          <p:nvPr/>
        </p:nvCxnSpPr>
        <p:spPr>
          <a:xfrm>
            <a:off x="4535031" y="1434783"/>
            <a:ext cx="1802271" cy="305117"/>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923D834-BE1D-1D37-62AE-0C2E017DEA7F}"/>
              </a:ext>
            </a:extLst>
          </p:cNvPr>
          <p:cNvCxnSpPr>
            <a:cxnSpLocks/>
          </p:cNvCxnSpPr>
          <p:nvPr/>
        </p:nvCxnSpPr>
        <p:spPr>
          <a:xfrm flipV="1">
            <a:off x="4953564" y="2260628"/>
            <a:ext cx="3212536" cy="596126"/>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F55503B-EC1D-C543-D857-24CDC6DAF0DF}"/>
              </a:ext>
            </a:extLst>
          </p:cNvPr>
          <p:cNvCxnSpPr>
            <a:cxnSpLocks/>
          </p:cNvCxnSpPr>
          <p:nvPr/>
        </p:nvCxnSpPr>
        <p:spPr>
          <a:xfrm flipV="1">
            <a:off x="5074215" y="3660640"/>
            <a:ext cx="3091885" cy="1457460"/>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426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51E-D8C5-42FD-082F-F45986AFF700}"/>
              </a:ext>
            </a:extLst>
          </p:cNvPr>
          <p:cNvSpPr>
            <a:spLocks noGrp="1"/>
          </p:cNvSpPr>
          <p:nvPr>
            <p:ph type="title"/>
          </p:nvPr>
        </p:nvSpPr>
        <p:spPr>
          <a:xfrm>
            <a:off x="740546" y="350415"/>
            <a:ext cx="10515600" cy="732153"/>
          </a:xfrm>
        </p:spPr>
        <p:txBody>
          <a:bodyPr>
            <a:normAutofit fontScale="90000"/>
          </a:bodyPr>
          <a:lstStyle/>
          <a:p>
            <a:pPr algn="ctr"/>
            <a:r>
              <a:rPr lang="en-US" dirty="0"/>
              <a:t>CREATE SPEND AUTHORIZATION </a:t>
            </a:r>
            <a:br>
              <a:rPr lang="en-US" dirty="0"/>
            </a:br>
            <a:r>
              <a:rPr lang="en-US" sz="2200" dirty="0"/>
              <a:t>(Pre-Approval/ TA) Spend Authorization Lines: Adding a Cash Advance </a:t>
            </a:r>
            <a:endParaRPr lang="en-US" dirty="0"/>
          </a:p>
        </p:txBody>
      </p:sp>
      <p:sp>
        <p:nvSpPr>
          <p:cNvPr id="8" name="TextBox 7">
            <a:extLst>
              <a:ext uri="{FF2B5EF4-FFF2-40B4-BE49-F238E27FC236}">
                <a16:creationId xmlns:a16="http://schemas.microsoft.com/office/drawing/2014/main" id="{A1C6EB6D-58E8-6C2D-465C-186B7578AECA}"/>
              </a:ext>
            </a:extLst>
          </p:cNvPr>
          <p:cNvSpPr txBox="1"/>
          <p:nvPr/>
        </p:nvSpPr>
        <p:spPr>
          <a:xfrm>
            <a:off x="230312" y="1250680"/>
            <a:ext cx="5624388" cy="4801314"/>
          </a:xfrm>
          <a:prstGeom prst="rect">
            <a:avLst/>
          </a:prstGeom>
          <a:noFill/>
          <a:ln w="69850">
            <a:solidFill>
              <a:srgbClr val="21314D"/>
            </a:solidFill>
          </a:ln>
        </p:spPr>
        <p:txBody>
          <a:bodyPr wrap="square" rtlCol="0">
            <a:spAutoFit/>
          </a:bodyPr>
          <a:lstStyle/>
          <a:p>
            <a:r>
              <a:rPr lang="en-US" sz="2400" dirty="0"/>
              <a:t>13. Unlike in Chrome River Cash Advances will be requested for the applicable expense item as opposed to a bulk amount for the trip. You will have the option to Check the </a:t>
            </a:r>
            <a:r>
              <a:rPr lang="en-US" sz="2400" b="1" dirty="0"/>
              <a:t>Cash Advance Requested </a:t>
            </a:r>
            <a:r>
              <a:rPr lang="en-US" sz="2400" dirty="0"/>
              <a:t>box, on each line item. Remember to only indicate this on allowable line items like per diem, mileage and ground transportation at your travel destination. </a:t>
            </a:r>
          </a:p>
          <a:p>
            <a:pPr marL="742950" lvl="1" indent="-285750">
              <a:buFont typeface="Arial" panose="020B0604020202020204" pitchFamily="34" charset="0"/>
              <a:buChar char="•"/>
            </a:pPr>
            <a:r>
              <a:rPr lang="en-US" dirty="0"/>
              <a:t>Cash Advances are paid 7-10 business days before travel begins and can only be requested for expenses that will be paid out-of-pocket while physically traveling. Cash Advances should not exceed $1,500.00 per person. </a:t>
            </a:r>
          </a:p>
        </p:txBody>
      </p:sp>
      <p:pic>
        <p:nvPicPr>
          <p:cNvPr id="6" name="Content Placeholder 6">
            <a:extLst>
              <a:ext uri="{FF2B5EF4-FFF2-40B4-BE49-F238E27FC236}">
                <a16:creationId xmlns:a16="http://schemas.microsoft.com/office/drawing/2014/main" id="{E1107891-5256-49EB-361E-C3D39CB031C0}"/>
              </a:ext>
            </a:extLst>
          </p:cNvPr>
          <p:cNvPicPr preferRelativeResize="0">
            <a:picLocks noGrp="1"/>
          </p:cNvPicPr>
          <p:nvPr>
            <p:ph idx="1"/>
          </p:nvPr>
        </p:nvPicPr>
        <p:blipFill>
          <a:blip r:embed="rId2"/>
          <a:srcRect/>
          <a:stretch/>
        </p:blipFill>
        <p:spPr>
          <a:xfrm>
            <a:off x="6096000" y="1250680"/>
            <a:ext cx="5764088" cy="4819920"/>
          </a:xfrm>
          <a:ln w="73025">
            <a:solidFill>
              <a:srgbClr val="DD5F36"/>
            </a:solidFill>
          </a:ln>
        </p:spPr>
      </p:pic>
      <p:cxnSp>
        <p:nvCxnSpPr>
          <p:cNvPr id="3" name="Straight Arrow Connector 2">
            <a:extLst>
              <a:ext uri="{FF2B5EF4-FFF2-40B4-BE49-F238E27FC236}">
                <a16:creationId xmlns:a16="http://schemas.microsoft.com/office/drawing/2014/main" id="{BC6C6873-C38F-401A-47C1-5876BC878757}"/>
              </a:ext>
            </a:extLst>
          </p:cNvPr>
          <p:cNvCxnSpPr>
            <a:cxnSpLocks/>
          </p:cNvCxnSpPr>
          <p:nvPr/>
        </p:nvCxnSpPr>
        <p:spPr>
          <a:xfrm>
            <a:off x="5055731" y="1685743"/>
            <a:ext cx="3021469" cy="2111557"/>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69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51E-D8C5-42FD-082F-F45986AFF700}"/>
              </a:ext>
            </a:extLst>
          </p:cNvPr>
          <p:cNvSpPr>
            <a:spLocks noGrp="1"/>
          </p:cNvSpPr>
          <p:nvPr>
            <p:ph type="title"/>
          </p:nvPr>
        </p:nvSpPr>
        <p:spPr>
          <a:xfrm>
            <a:off x="740546" y="350415"/>
            <a:ext cx="10515600" cy="732153"/>
          </a:xfrm>
        </p:spPr>
        <p:txBody>
          <a:bodyPr>
            <a:normAutofit fontScale="90000"/>
          </a:bodyPr>
          <a:lstStyle/>
          <a:p>
            <a:pPr algn="ctr"/>
            <a:r>
              <a:rPr lang="en-US" dirty="0"/>
              <a:t>CREATE SPEND AUTHORIZATION </a:t>
            </a:r>
            <a:br>
              <a:rPr lang="en-US" dirty="0"/>
            </a:br>
            <a:r>
              <a:rPr lang="en-US" sz="2200" dirty="0"/>
              <a:t>(Pre-Approval/ TA) Spend Authorization Lines continued</a:t>
            </a:r>
            <a:endParaRPr lang="en-US" dirty="0"/>
          </a:p>
        </p:txBody>
      </p:sp>
      <p:sp>
        <p:nvSpPr>
          <p:cNvPr id="8" name="TextBox 7">
            <a:extLst>
              <a:ext uri="{FF2B5EF4-FFF2-40B4-BE49-F238E27FC236}">
                <a16:creationId xmlns:a16="http://schemas.microsoft.com/office/drawing/2014/main" id="{A1C6EB6D-58E8-6C2D-465C-186B7578AECA}"/>
              </a:ext>
            </a:extLst>
          </p:cNvPr>
          <p:cNvSpPr txBox="1"/>
          <p:nvPr/>
        </p:nvSpPr>
        <p:spPr>
          <a:xfrm>
            <a:off x="230312" y="1250680"/>
            <a:ext cx="5624388" cy="4524315"/>
          </a:xfrm>
          <a:prstGeom prst="rect">
            <a:avLst/>
          </a:prstGeom>
          <a:noFill/>
          <a:ln w="69850">
            <a:solidFill>
              <a:srgbClr val="21314D"/>
            </a:solidFill>
          </a:ln>
        </p:spPr>
        <p:txBody>
          <a:bodyPr wrap="square" rtlCol="0">
            <a:spAutoFit/>
          </a:bodyPr>
          <a:lstStyle/>
          <a:p>
            <a:r>
              <a:rPr lang="en-US" sz="2400" dirty="0"/>
              <a:t>14. Enter </a:t>
            </a:r>
            <a:r>
              <a:rPr lang="en-US" sz="2400" b="1" dirty="0"/>
              <a:t>Driver Worktag </a:t>
            </a:r>
            <a:r>
              <a:rPr lang="en-US" sz="2400" dirty="0"/>
              <a:t>(Grant, Project or Operating Account) and Additional Worktags automatically populate. Please note that as you add each additional line item the Driver Worktag will auto populate. </a:t>
            </a:r>
          </a:p>
          <a:p>
            <a:pPr marL="342900" indent="-342900">
              <a:buFont typeface="Arial" panose="020B0604020202020204" pitchFamily="34" charset="0"/>
              <a:buChar char="•"/>
            </a:pPr>
            <a:r>
              <a:rPr lang="en-US" sz="2400" dirty="0"/>
              <a:t>If you need to charge more than one worktag (index) you will need to make an individual line item for each expense and worktag. </a:t>
            </a:r>
          </a:p>
          <a:p>
            <a:pPr marL="342900" indent="-342900">
              <a:buFont typeface="Arial" panose="020B0604020202020204" pitchFamily="34" charset="0"/>
              <a:buChar char="•"/>
            </a:pPr>
            <a:r>
              <a:rPr lang="en-US" sz="2400" dirty="0"/>
              <a:t>Note, you cannot charge more than one worktag on the report if you request a cash advance. </a:t>
            </a:r>
            <a:endParaRPr lang="en-US" dirty="0"/>
          </a:p>
        </p:txBody>
      </p:sp>
      <p:pic>
        <p:nvPicPr>
          <p:cNvPr id="6" name="Content Placeholder 6">
            <a:extLst>
              <a:ext uri="{FF2B5EF4-FFF2-40B4-BE49-F238E27FC236}">
                <a16:creationId xmlns:a16="http://schemas.microsoft.com/office/drawing/2014/main" id="{E1107891-5256-49EB-361E-C3D39CB031C0}"/>
              </a:ext>
            </a:extLst>
          </p:cNvPr>
          <p:cNvPicPr preferRelativeResize="0">
            <a:picLocks noGrp="1"/>
          </p:cNvPicPr>
          <p:nvPr>
            <p:ph idx="1"/>
          </p:nvPr>
        </p:nvPicPr>
        <p:blipFill>
          <a:blip r:embed="rId2"/>
          <a:srcRect/>
          <a:stretch/>
        </p:blipFill>
        <p:spPr>
          <a:xfrm>
            <a:off x="6096000" y="1250680"/>
            <a:ext cx="5764088" cy="4819920"/>
          </a:xfrm>
          <a:ln w="73025">
            <a:solidFill>
              <a:srgbClr val="DD5F36"/>
            </a:solidFill>
          </a:ln>
        </p:spPr>
      </p:pic>
      <p:cxnSp>
        <p:nvCxnSpPr>
          <p:cNvPr id="3" name="Straight Arrow Connector 2">
            <a:extLst>
              <a:ext uri="{FF2B5EF4-FFF2-40B4-BE49-F238E27FC236}">
                <a16:creationId xmlns:a16="http://schemas.microsoft.com/office/drawing/2014/main" id="{B6FC13C4-A864-5B18-1E8F-9E1B291AFEF3}"/>
              </a:ext>
            </a:extLst>
          </p:cNvPr>
          <p:cNvCxnSpPr>
            <a:cxnSpLocks/>
          </p:cNvCxnSpPr>
          <p:nvPr/>
        </p:nvCxnSpPr>
        <p:spPr>
          <a:xfrm>
            <a:off x="5854700" y="2260600"/>
            <a:ext cx="2146300" cy="1727200"/>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58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51E-D8C5-42FD-082F-F45986AFF700}"/>
              </a:ext>
            </a:extLst>
          </p:cNvPr>
          <p:cNvSpPr>
            <a:spLocks noGrp="1"/>
          </p:cNvSpPr>
          <p:nvPr>
            <p:ph type="title"/>
          </p:nvPr>
        </p:nvSpPr>
        <p:spPr>
          <a:xfrm>
            <a:off x="740546" y="350415"/>
            <a:ext cx="10515600" cy="732153"/>
          </a:xfrm>
        </p:spPr>
        <p:txBody>
          <a:bodyPr>
            <a:normAutofit fontScale="90000"/>
          </a:bodyPr>
          <a:lstStyle/>
          <a:p>
            <a:pPr algn="ctr"/>
            <a:r>
              <a:rPr lang="en-US" dirty="0"/>
              <a:t>CREATE SPEND AUTHORIZATION </a:t>
            </a:r>
            <a:br>
              <a:rPr lang="en-US" dirty="0"/>
            </a:br>
            <a:r>
              <a:rPr lang="en-US" sz="2200" dirty="0"/>
              <a:t>(Pre-Approval/ TA) Spend Authorization Lines continued</a:t>
            </a:r>
            <a:endParaRPr lang="en-US" dirty="0"/>
          </a:p>
        </p:txBody>
      </p:sp>
      <p:sp>
        <p:nvSpPr>
          <p:cNvPr id="8" name="TextBox 7">
            <a:extLst>
              <a:ext uri="{FF2B5EF4-FFF2-40B4-BE49-F238E27FC236}">
                <a16:creationId xmlns:a16="http://schemas.microsoft.com/office/drawing/2014/main" id="{A1C6EB6D-58E8-6C2D-465C-186B7578AECA}"/>
              </a:ext>
            </a:extLst>
          </p:cNvPr>
          <p:cNvSpPr txBox="1"/>
          <p:nvPr/>
        </p:nvSpPr>
        <p:spPr>
          <a:xfrm>
            <a:off x="6295257" y="1193183"/>
            <a:ext cx="5569085" cy="4832092"/>
          </a:xfrm>
          <a:prstGeom prst="rect">
            <a:avLst/>
          </a:prstGeom>
          <a:noFill/>
          <a:ln w="69850">
            <a:solidFill>
              <a:srgbClr val="21314D"/>
            </a:solidFill>
          </a:ln>
        </p:spPr>
        <p:txBody>
          <a:bodyPr wrap="square" rtlCol="0">
            <a:spAutoFit/>
          </a:bodyPr>
          <a:lstStyle/>
          <a:p>
            <a:r>
              <a:rPr lang="en-US" sz="2200" dirty="0"/>
              <a:t>16. Select the </a:t>
            </a:r>
            <a:r>
              <a:rPr lang="en-US" sz="2200" b="1" dirty="0"/>
              <a:t>Attachments Tab</a:t>
            </a:r>
            <a:r>
              <a:rPr lang="en-US" sz="2200" dirty="0"/>
              <a:t>. Use the drag &amp; drop functionality or click Select Files to choose a file from your computer. Attachments will only be required for Student International Travel- for these students MUST include proof of their CISI Insurance and Travel Registration from the Office of Global Education. </a:t>
            </a:r>
          </a:p>
          <a:p>
            <a:r>
              <a:rPr lang="en-US" sz="2200" dirty="0"/>
              <a:t>17. </a:t>
            </a:r>
            <a:r>
              <a:rPr lang="en-US" sz="2200" u="none" strike="noStrike" dirty="0">
                <a:solidFill>
                  <a:srgbClr val="21314D"/>
                </a:solidFill>
                <a:effectLst/>
                <a:ea typeface="Arial" panose="020B0604020202020204" pitchFamily="34" charset="0"/>
                <a:cs typeface="Arial" panose="020B0604020202020204" pitchFamily="34" charset="0"/>
              </a:rPr>
              <a:t>Once all expenses are added you can either </a:t>
            </a:r>
            <a:r>
              <a:rPr lang="en-US" sz="2200" b="1" u="none" strike="noStrike" dirty="0">
                <a:solidFill>
                  <a:srgbClr val="21314D"/>
                </a:solidFill>
                <a:effectLst/>
                <a:ea typeface="Arial" panose="020B0604020202020204" pitchFamily="34" charset="0"/>
                <a:cs typeface="Arial" panose="020B0604020202020204" pitchFamily="34" charset="0"/>
              </a:rPr>
              <a:t>Submit</a:t>
            </a:r>
            <a:r>
              <a:rPr lang="en-US" sz="2200" u="none" strike="noStrike" dirty="0">
                <a:solidFill>
                  <a:srgbClr val="21314D"/>
                </a:solidFill>
                <a:effectLst/>
                <a:ea typeface="Arial" panose="020B0604020202020204" pitchFamily="34" charset="0"/>
                <a:cs typeface="Arial" panose="020B0604020202020204" pitchFamily="34" charset="0"/>
              </a:rPr>
              <a:t> or </a:t>
            </a:r>
            <a:r>
              <a:rPr lang="en-US" sz="2200" b="1" u="none" strike="noStrike" dirty="0">
                <a:solidFill>
                  <a:srgbClr val="21314D"/>
                </a:solidFill>
                <a:effectLst/>
                <a:ea typeface="Arial" panose="020B0604020202020204" pitchFamily="34" charset="0"/>
                <a:cs typeface="Arial" panose="020B0604020202020204" pitchFamily="34" charset="0"/>
              </a:rPr>
              <a:t>S</a:t>
            </a:r>
            <a:r>
              <a:rPr lang="en-US" sz="2200" b="1" dirty="0">
                <a:solidFill>
                  <a:srgbClr val="21314D"/>
                </a:solidFill>
                <a:ea typeface="Arial" panose="020B0604020202020204" pitchFamily="34" charset="0"/>
                <a:cs typeface="Arial" panose="020B0604020202020204" pitchFamily="34" charset="0"/>
              </a:rPr>
              <a:t>ave for Later. </a:t>
            </a:r>
            <a:r>
              <a:rPr lang="en-US" sz="2200" dirty="0">
                <a:solidFill>
                  <a:srgbClr val="21314D"/>
                </a:solidFill>
                <a:ea typeface="Arial" panose="020B0604020202020204" pitchFamily="34" charset="0"/>
                <a:cs typeface="Arial" panose="020B0604020202020204" pitchFamily="34" charset="0"/>
              </a:rPr>
              <a:t>If you Submit the report, it will start routing for approval based on the business process built into Workday. If you Save the report for later, you will be able to come back &amp; update it. Saving is the same as a draft report in Chrome River. </a:t>
            </a:r>
            <a:endParaRPr lang="en-US" sz="2200" dirty="0"/>
          </a:p>
        </p:txBody>
      </p:sp>
      <p:pic>
        <p:nvPicPr>
          <p:cNvPr id="6" name="Content Placeholder 6">
            <a:extLst>
              <a:ext uri="{FF2B5EF4-FFF2-40B4-BE49-F238E27FC236}">
                <a16:creationId xmlns:a16="http://schemas.microsoft.com/office/drawing/2014/main" id="{E1107891-5256-49EB-361E-C3D39CB031C0}"/>
              </a:ext>
            </a:extLst>
          </p:cNvPr>
          <p:cNvPicPr preferRelativeResize="0">
            <a:picLocks noGrp="1"/>
          </p:cNvPicPr>
          <p:nvPr>
            <p:ph idx="1"/>
          </p:nvPr>
        </p:nvPicPr>
        <p:blipFill>
          <a:blip r:embed="rId2"/>
          <a:srcRect/>
          <a:stretch/>
        </p:blipFill>
        <p:spPr>
          <a:xfrm>
            <a:off x="375919" y="4034985"/>
            <a:ext cx="5569086" cy="1949254"/>
          </a:xfrm>
          <a:ln w="73025">
            <a:solidFill>
              <a:srgbClr val="DD5F36"/>
            </a:solidFill>
          </a:ln>
        </p:spPr>
      </p:pic>
      <p:pic>
        <p:nvPicPr>
          <p:cNvPr id="3" name="Content Placeholder 6">
            <a:extLst>
              <a:ext uri="{FF2B5EF4-FFF2-40B4-BE49-F238E27FC236}">
                <a16:creationId xmlns:a16="http://schemas.microsoft.com/office/drawing/2014/main" id="{FC9BA9A3-E372-713A-B292-17A0A6355489}"/>
              </a:ext>
            </a:extLst>
          </p:cNvPr>
          <p:cNvPicPr preferRelativeResize="0">
            <a:picLocks/>
          </p:cNvPicPr>
          <p:nvPr/>
        </p:nvPicPr>
        <p:blipFill>
          <a:blip r:embed="rId3"/>
          <a:srcRect/>
          <a:stretch/>
        </p:blipFill>
        <p:spPr>
          <a:xfrm>
            <a:off x="429259" y="1282949"/>
            <a:ext cx="5569086" cy="904724"/>
          </a:xfrm>
          <a:prstGeom prst="rect">
            <a:avLst/>
          </a:prstGeom>
          <a:ln w="73025">
            <a:solidFill>
              <a:srgbClr val="DD5F36"/>
            </a:solidFill>
          </a:ln>
        </p:spPr>
      </p:pic>
      <p:sp>
        <p:nvSpPr>
          <p:cNvPr id="5" name="TextBox 4">
            <a:extLst>
              <a:ext uri="{FF2B5EF4-FFF2-40B4-BE49-F238E27FC236}">
                <a16:creationId xmlns:a16="http://schemas.microsoft.com/office/drawing/2014/main" id="{B87AB6C8-73A8-3D6D-B9F2-15ECAD8F738A}"/>
              </a:ext>
            </a:extLst>
          </p:cNvPr>
          <p:cNvSpPr txBox="1"/>
          <p:nvPr/>
        </p:nvSpPr>
        <p:spPr>
          <a:xfrm>
            <a:off x="429259" y="2388054"/>
            <a:ext cx="5569087" cy="1446550"/>
          </a:xfrm>
          <a:prstGeom prst="rect">
            <a:avLst/>
          </a:prstGeom>
          <a:noFill/>
          <a:ln w="69850">
            <a:solidFill>
              <a:srgbClr val="21314D"/>
            </a:solidFill>
          </a:ln>
        </p:spPr>
        <p:txBody>
          <a:bodyPr wrap="square" rtlCol="0">
            <a:spAutoFit/>
          </a:bodyPr>
          <a:lstStyle/>
          <a:p>
            <a:r>
              <a:rPr lang="en-US" sz="2200" dirty="0"/>
              <a:t>15. Continue to add line items for each estimated expense. Once you have added all your expenses you can check the overview -summary above the header information. </a:t>
            </a:r>
          </a:p>
        </p:txBody>
      </p:sp>
      <p:cxnSp>
        <p:nvCxnSpPr>
          <p:cNvPr id="7" name="Straight Arrow Connector 6">
            <a:extLst>
              <a:ext uri="{FF2B5EF4-FFF2-40B4-BE49-F238E27FC236}">
                <a16:creationId xmlns:a16="http://schemas.microsoft.com/office/drawing/2014/main" id="{C35ED4D6-FBAD-46ED-0767-696EEB00E604}"/>
              </a:ext>
            </a:extLst>
          </p:cNvPr>
          <p:cNvCxnSpPr>
            <a:cxnSpLocks/>
          </p:cNvCxnSpPr>
          <p:nvPr/>
        </p:nvCxnSpPr>
        <p:spPr>
          <a:xfrm flipH="1" flipV="1">
            <a:off x="4305300" y="1735311"/>
            <a:ext cx="1591444" cy="652743"/>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1957C1F-4A6B-DC4B-03C9-F61596CA5C54}"/>
              </a:ext>
            </a:extLst>
          </p:cNvPr>
          <p:cNvCxnSpPr>
            <a:cxnSpLocks/>
          </p:cNvCxnSpPr>
          <p:nvPr/>
        </p:nvCxnSpPr>
        <p:spPr>
          <a:xfrm flipH="1">
            <a:off x="5245666" y="2628583"/>
            <a:ext cx="1049591" cy="1406402"/>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15B23B-392B-803B-E676-62F67FB2798C}"/>
              </a:ext>
            </a:extLst>
          </p:cNvPr>
          <p:cNvCxnSpPr>
            <a:cxnSpLocks/>
          </p:cNvCxnSpPr>
          <p:nvPr/>
        </p:nvCxnSpPr>
        <p:spPr>
          <a:xfrm flipH="1">
            <a:off x="609600" y="4075133"/>
            <a:ext cx="5733918" cy="1606783"/>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DA1C34-6D86-8A42-A9A3-874C4E27E640}"/>
              </a:ext>
            </a:extLst>
          </p:cNvPr>
          <p:cNvCxnSpPr>
            <a:cxnSpLocks/>
          </p:cNvCxnSpPr>
          <p:nvPr/>
        </p:nvCxnSpPr>
        <p:spPr>
          <a:xfrm flipH="1">
            <a:off x="1473200" y="4075133"/>
            <a:ext cx="4870318" cy="1646931"/>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176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8" y="170443"/>
            <a:ext cx="4733131" cy="1600200"/>
          </a:xfrm>
        </p:spPr>
        <p:txBody>
          <a:bodyPr>
            <a:normAutofit/>
          </a:bodyPr>
          <a:lstStyle/>
          <a:p>
            <a:r>
              <a:rPr lang="en-US" dirty="0">
                <a:solidFill>
                  <a:srgbClr val="92A2BD"/>
                </a:solidFill>
              </a:rPr>
              <a:t>Create Expense Report</a:t>
            </a:r>
          </a:p>
        </p:txBody>
      </p:sp>
      <p:sp>
        <p:nvSpPr>
          <p:cNvPr id="4" name="Text Placeholder 3"/>
          <p:cNvSpPr>
            <a:spLocks noGrp="1"/>
          </p:cNvSpPr>
          <p:nvPr>
            <p:ph type="body" sz="half" idx="2"/>
          </p:nvPr>
        </p:nvSpPr>
        <p:spPr>
          <a:xfrm>
            <a:off x="450058" y="1957066"/>
            <a:ext cx="4733130" cy="4124137"/>
          </a:xfrm>
        </p:spPr>
        <p:txBody>
          <a:bodyPr>
            <a:normAutofit fontScale="70000" lnSpcReduction="20000"/>
          </a:bodyPr>
          <a:lstStyle/>
          <a:p>
            <a:pPr marL="0" indent="0">
              <a:buNone/>
            </a:pPr>
            <a:endParaRPr lang="en-US" dirty="0"/>
          </a:p>
          <a:p>
            <a:r>
              <a:rPr lang="en-US" dirty="0"/>
              <a:t>Detailed Business Purpose 	 </a:t>
            </a:r>
            <a:r>
              <a:rPr lang="en-US" sz="2200" dirty="0"/>
              <a:t>(Answering the </a:t>
            </a:r>
            <a:r>
              <a:rPr lang="en-US" sz="2200" dirty="0">
                <a:effectLst/>
                <a:latin typeface="Segoe UI" panose="020B0502040204020203" pitchFamily="34" charset="0"/>
              </a:rPr>
              <a:t>who/what/where/when/why)</a:t>
            </a:r>
            <a:endParaRPr lang="en-US" sz="5100" dirty="0"/>
          </a:p>
          <a:p>
            <a:pPr marL="0" indent="0">
              <a:buNone/>
            </a:pPr>
            <a:endParaRPr lang="en-US" dirty="0"/>
          </a:p>
          <a:p>
            <a:r>
              <a:rPr lang="en-US" dirty="0"/>
              <a:t>Selecting One Card Expenses</a:t>
            </a:r>
          </a:p>
          <a:p>
            <a:endParaRPr lang="en-US" dirty="0"/>
          </a:p>
          <a:p>
            <a:r>
              <a:rPr lang="en-US" dirty="0"/>
              <a:t>Adding Reimbursable Expenses </a:t>
            </a:r>
          </a:p>
          <a:p>
            <a:pPr marL="0" indent="0">
              <a:buNone/>
            </a:pPr>
            <a:endParaRPr lang="en-US" dirty="0"/>
          </a:p>
          <a:p>
            <a:r>
              <a:rPr lang="en-US" dirty="0"/>
              <a:t>Submission, Save for Later, Change, Close</a:t>
            </a:r>
          </a:p>
          <a:p>
            <a:pPr marL="0" indent="0">
              <a:buNone/>
            </a:pPr>
            <a:endParaRPr lang="en-US" dirty="0"/>
          </a:p>
          <a:p>
            <a:r>
              <a:rPr lang="en-US" dirty="0"/>
              <a:t>Tracking Approvals</a:t>
            </a:r>
          </a:p>
        </p:txBody>
      </p:sp>
      <p:pic>
        <p:nvPicPr>
          <p:cNvPr id="13" name="Picture Placeholder 12">
            <a:extLst>
              <a:ext uri="{FF2B5EF4-FFF2-40B4-BE49-F238E27FC236}">
                <a16:creationId xmlns:a16="http://schemas.microsoft.com/office/drawing/2014/main" id="{E4AA2335-F23A-F57E-0725-6579E4CBDA02}"/>
              </a:ext>
            </a:extLst>
          </p:cNvPr>
          <p:cNvPicPr>
            <a:picLocks noGrp="1" noChangeAspect="1"/>
          </p:cNvPicPr>
          <p:nvPr>
            <p:ph type="pic" idx="1"/>
          </p:nvPr>
        </p:nvPicPr>
        <p:blipFill rotWithShape="1">
          <a:blip r:embed="rId3"/>
          <a:srcRect t="2395" b="2395"/>
          <a:stretch/>
        </p:blipFill>
        <p:spPr>
          <a:xfrm>
            <a:off x="5183188" y="0"/>
            <a:ext cx="7008812" cy="6857999"/>
          </a:xfrm>
        </p:spPr>
      </p:pic>
    </p:spTree>
    <p:extLst>
      <p:ext uri="{BB962C8B-B14F-4D97-AF65-F5344CB8AC3E}">
        <p14:creationId xmlns:p14="http://schemas.microsoft.com/office/powerpoint/2010/main" val="424493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51E-D8C5-42FD-082F-F45986AFF700}"/>
              </a:ext>
            </a:extLst>
          </p:cNvPr>
          <p:cNvSpPr>
            <a:spLocks noGrp="1"/>
          </p:cNvSpPr>
          <p:nvPr>
            <p:ph type="title"/>
          </p:nvPr>
        </p:nvSpPr>
        <p:spPr>
          <a:xfrm>
            <a:off x="740546" y="350415"/>
            <a:ext cx="10515600" cy="732153"/>
          </a:xfrm>
        </p:spPr>
        <p:txBody>
          <a:bodyPr/>
          <a:lstStyle/>
          <a:p>
            <a:pPr algn="ctr"/>
            <a:r>
              <a:rPr lang="en-US" dirty="0"/>
              <a:t>CREATE EXPENSE REPORT</a:t>
            </a:r>
          </a:p>
        </p:txBody>
      </p:sp>
      <p:pic>
        <p:nvPicPr>
          <p:cNvPr id="7" name="Content Placeholder 6">
            <a:extLst>
              <a:ext uri="{FF2B5EF4-FFF2-40B4-BE49-F238E27FC236}">
                <a16:creationId xmlns:a16="http://schemas.microsoft.com/office/drawing/2014/main" id="{7B109A44-BBF4-9A34-2263-10336850AEDF}"/>
              </a:ext>
            </a:extLst>
          </p:cNvPr>
          <p:cNvPicPr>
            <a:picLocks noGrp="1" noChangeAspect="1"/>
          </p:cNvPicPr>
          <p:nvPr>
            <p:ph idx="1"/>
          </p:nvPr>
        </p:nvPicPr>
        <p:blipFill>
          <a:blip r:embed="rId2"/>
          <a:stretch>
            <a:fillRect/>
          </a:stretch>
        </p:blipFill>
        <p:spPr>
          <a:xfrm>
            <a:off x="1716212" y="1238250"/>
            <a:ext cx="8759576" cy="2190750"/>
          </a:xfrm>
          <a:ln w="73025">
            <a:solidFill>
              <a:srgbClr val="DD5F36"/>
            </a:solidFill>
          </a:ln>
        </p:spPr>
      </p:pic>
      <p:sp>
        <p:nvSpPr>
          <p:cNvPr id="8" name="TextBox 7">
            <a:extLst>
              <a:ext uri="{FF2B5EF4-FFF2-40B4-BE49-F238E27FC236}">
                <a16:creationId xmlns:a16="http://schemas.microsoft.com/office/drawing/2014/main" id="{A1C6EB6D-58E8-6C2D-465C-186B7578AECA}"/>
              </a:ext>
            </a:extLst>
          </p:cNvPr>
          <p:cNvSpPr txBox="1"/>
          <p:nvPr/>
        </p:nvSpPr>
        <p:spPr>
          <a:xfrm>
            <a:off x="1716212" y="3606229"/>
            <a:ext cx="8759576" cy="2585323"/>
          </a:xfrm>
          <a:prstGeom prst="rect">
            <a:avLst/>
          </a:prstGeom>
          <a:noFill/>
          <a:ln w="69850">
            <a:solidFill>
              <a:srgbClr val="21314D"/>
            </a:solidFill>
          </a:ln>
        </p:spPr>
        <p:txBody>
          <a:bodyPr wrap="square" rtlCol="0">
            <a:spAutoFit/>
          </a:bodyPr>
          <a:lstStyle/>
          <a:p>
            <a:r>
              <a:rPr lang="en-US" sz="2400" dirty="0"/>
              <a:t>1. Click on the Search bar, enter Create Expense Report, and select the task.</a:t>
            </a:r>
          </a:p>
          <a:p>
            <a:r>
              <a:rPr lang="en-US" sz="2400" dirty="0"/>
              <a:t>2.  Select one of the following options:</a:t>
            </a:r>
          </a:p>
          <a:p>
            <a:r>
              <a:rPr lang="en-US" sz="2400" dirty="0"/>
              <a:t>	• Create New Expense Report</a:t>
            </a:r>
          </a:p>
          <a:p>
            <a:r>
              <a:rPr lang="en-US" sz="2400" dirty="0"/>
              <a:t>	• Copy Previous Expense Report</a:t>
            </a:r>
          </a:p>
          <a:p>
            <a:r>
              <a:rPr lang="en-US" sz="2400" dirty="0"/>
              <a:t>	• Create New Expense Report from Spend Authorization. </a:t>
            </a:r>
          </a:p>
          <a:p>
            <a:endParaRPr lang="en-US" dirty="0"/>
          </a:p>
        </p:txBody>
      </p:sp>
    </p:spTree>
    <p:extLst>
      <p:ext uri="{BB962C8B-B14F-4D97-AF65-F5344CB8AC3E}">
        <p14:creationId xmlns:p14="http://schemas.microsoft.com/office/powerpoint/2010/main" val="32231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51E-D8C5-42FD-082F-F45986AFF700}"/>
              </a:ext>
            </a:extLst>
          </p:cNvPr>
          <p:cNvSpPr>
            <a:spLocks noGrp="1"/>
          </p:cNvSpPr>
          <p:nvPr>
            <p:ph type="title"/>
          </p:nvPr>
        </p:nvSpPr>
        <p:spPr>
          <a:xfrm>
            <a:off x="740546" y="350415"/>
            <a:ext cx="10515600" cy="1077693"/>
          </a:xfrm>
        </p:spPr>
        <p:txBody>
          <a:bodyPr>
            <a:normAutofit fontScale="90000"/>
          </a:bodyPr>
          <a:lstStyle/>
          <a:p>
            <a:pPr algn="ctr"/>
            <a:r>
              <a:rPr lang="en-US" dirty="0"/>
              <a:t>CREATE EXPENSE REPORT </a:t>
            </a:r>
            <a:br>
              <a:rPr lang="en-US" dirty="0"/>
            </a:br>
            <a:r>
              <a:rPr lang="en-US" sz="1800" dirty="0"/>
              <a:t>Detailed Business Purpose (Answering the </a:t>
            </a:r>
            <a:r>
              <a:rPr lang="en-US" sz="1800" dirty="0">
                <a:effectLst/>
                <a:latin typeface="Segoe UI" panose="020B0502040204020203" pitchFamily="34" charset="0"/>
              </a:rPr>
              <a:t>who/what/where/when/why)</a:t>
            </a:r>
            <a:r>
              <a:rPr lang="en-US" sz="8000" dirty="0"/>
              <a:t/>
            </a:r>
            <a:br>
              <a:rPr lang="en-US" sz="8000" dirty="0"/>
            </a:br>
            <a:endParaRPr lang="en-US" dirty="0"/>
          </a:p>
        </p:txBody>
      </p:sp>
      <p:pic>
        <p:nvPicPr>
          <p:cNvPr id="7" name="Content Placeholder 6">
            <a:extLst>
              <a:ext uri="{FF2B5EF4-FFF2-40B4-BE49-F238E27FC236}">
                <a16:creationId xmlns:a16="http://schemas.microsoft.com/office/drawing/2014/main" id="{7B109A44-BBF4-9A34-2263-10336850AEDF}"/>
              </a:ext>
            </a:extLst>
          </p:cNvPr>
          <p:cNvPicPr>
            <a:picLocks noGrp="1" noChangeAspect="1"/>
          </p:cNvPicPr>
          <p:nvPr>
            <p:ph idx="1"/>
          </p:nvPr>
        </p:nvPicPr>
        <p:blipFill>
          <a:blip r:embed="rId2"/>
          <a:srcRect/>
          <a:stretch/>
        </p:blipFill>
        <p:spPr>
          <a:xfrm>
            <a:off x="1716212" y="1238250"/>
            <a:ext cx="8759576" cy="2190750"/>
          </a:xfrm>
          <a:ln w="73025">
            <a:solidFill>
              <a:srgbClr val="DD5F36"/>
            </a:solidFill>
          </a:ln>
        </p:spPr>
      </p:pic>
      <p:sp>
        <p:nvSpPr>
          <p:cNvPr id="8" name="TextBox 7">
            <a:extLst>
              <a:ext uri="{FF2B5EF4-FFF2-40B4-BE49-F238E27FC236}">
                <a16:creationId xmlns:a16="http://schemas.microsoft.com/office/drawing/2014/main" id="{A1C6EB6D-58E8-6C2D-465C-186B7578AECA}"/>
              </a:ext>
            </a:extLst>
          </p:cNvPr>
          <p:cNvSpPr txBox="1"/>
          <p:nvPr/>
        </p:nvSpPr>
        <p:spPr>
          <a:xfrm>
            <a:off x="1716212" y="3606229"/>
            <a:ext cx="8759576" cy="2400657"/>
          </a:xfrm>
          <a:prstGeom prst="rect">
            <a:avLst/>
          </a:prstGeom>
          <a:noFill/>
          <a:ln w="69850">
            <a:solidFill>
              <a:srgbClr val="21314D"/>
            </a:solidFill>
          </a:ln>
        </p:spPr>
        <p:txBody>
          <a:bodyPr wrap="square" rtlCol="0">
            <a:spAutoFit/>
          </a:bodyPr>
          <a:lstStyle/>
          <a:p>
            <a:r>
              <a:rPr lang="en-US" sz="2000" dirty="0"/>
              <a:t>3. MEMO FIELD</a:t>
            </a:r>
          </a:p>
          <a:p>
            <a:pPr marL="342900" indent="-342900">
              <a:buFont typeface="Arial" panose="020B0604020202020204" pitchFamily="34" charset="0"/>
              <a:buChar char="•"/>
            </a:pPr>
            <a:r>
              <a:rPr lang="en-US" dirty="0"/>
              <a:t>Expense Report Name with Naming Convention</a:t>
            </a:r>
          </a:p>
          <a:p>
            <a:pPr marL="800100" lvl="1" indent="-342900">
              <a:buFont typeface="Arial" panose="020B0604020202020204" pitchFamily="34" charset="0"/>
              <a:buChar char="•"/>
            </a:pPr>
            <a:r>
              <a:rPr lang="en-US" dirty="0"/>
              <a:t>DEPT Initials_General Description </a:t>
            </a:r>
            <a:r>
              <a:rPr lang="en-US" i="1" dirty="0"/>
              <a:t>(</a:t>
            </a:r>
            <a:r>
              <a:rPr lang="en-US" i="1" dirty="0" err="1"/>
              <a:t>CO_Attend</a:t>
            </a:r>
            <a:r>
              <a:rPr lang="en-US" i="1" dirty="0"/>
              <a:t> XYZ Conference)</a:t>
            </a:r>
          </a:p>
          <a:p>
            <a:pPr marL="342900" indent="-342900">
              <a:buFont typeface="Arial" panose="020B0604020202020204" pitchFamily="34" charset="0"/>
              <a:buChar char="•"/>
            </a:pPr>
            <a:r>
              <a:rPr lang="en-US" sz="2000" dirty="0"/>
              <a:t>Detailed Purpose/Description; for Travel include dates and destination. </a:t>
            </a:r>
          </a:p>
          <a:p>
            <a:pPr marL="800100" lvl="1" indent="-342900">
              <a:buFont typeface="Arial" panose="020B0604020202020204" pitchFamily="34" charset="0"/>
              <a:buChar char="•"/>
            </a:pPr>
            <a:r>
              <a:rPr lang="en-US" dirty="0"/>
              <a:t>Make sure you are answering the Who, What, When, Where &amp; Why. Instead of “Attend Conference” use “Attending XYZ Conference to Present Research related to Grant XXXXXX” </a:t>
            </a:r>
          </a:p>
          <a:p>
            <a:r>
              <a:rPr lang="en-US" sz="2000" dirty="0"/>
              <a:t>4. BUSINESS PURPOSE (the new REPORT TYPE) select from the drop down. </a:t>
            </a:r>
          </a:p>
        </p:txBody>
      </p:sp>
      <p:sp>
        <p:nvSpPr>
          <p:cNvPr id="3" name="Callout: Line 2">
            <a:extLst>
              <a:ext uri="{FF2B5EF4-FFF2-40B4-BE49-F238E27FC236}">
                <a16:creationId xmlns:a16="http://schemas.microsoft.com/office/drawing/2014/main" id="{193705E4-8177-8333-C084-67DE1841843C}"/>
              </a:ext>
            </a:extLst>
          </p:cNvPr>
          <p:cNvSpPr/>
          <p:nvPr/>
        </p:nvSpPr>
        <p:spPr>
          <a:xfrm>
            <a:off x="7393302" y="2198670"/>
            <a:ext cx="3082485" cy="821931"/>
          </a:xfrm>
          <a:prstGeom prst="borderCallout1">
            <a:avLst>
              <a:gd name="adj1" fmla="val 58791"/>
              <a:gd name="adj2" fmla="val 247"/>
              <a:gd name="adj3" fmla="val 112500"/>
              <a:gd name="adj4" fmla="val -38333"/>
            </a:avLst>
          </a:prstGeom>
          <a:solidFill>
            <a:srgbClr val="CED5DD"/>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solidFill>
                  <a:srgbClr val="21314D"/>
                </a:solidFill>
                <a:effectLst/>
                <a:latin typeface="Arial" panose="020B0604020202020204" pitchFamily="34" charset="0"/>
                <a:ea typeface="Arial" panose="020B0604020202020204" pitchFamily="34" charset="0"/>
              </a:rPr>
              <a:t>Note:</a:t>
            </a:r>
            <a:r>
              <a:rPr lang="en-US" sz="1800" dirty="0">
                <a:solidFill>
                  <a:srgbClr val="21314D"/>
                </a:solidFill>
                <a:effectLst/>
                <a:latin typeface="Arial" panose="020B0604020202020204" pitchFamily="34" charset="0"/>
                <a:ea typeface="Arial" panose="020B0604020202020204" pitchFamily="34" charset="0"/>
              </a:rPr>
              <a:t> </a:t>
            </a:r>
            <a:r>
              <a:rPr lang="en-US" dirty="0">
                <a:solidFill>
                  <a:srgbClr val="21314D"/>
                </a:solidFill>
                <a:latin typeface="Arial" panose="020B0604020202020204" pitchFamily="34" charset="0"/>
                <a:ea typeface="Arial" panose="020B0604020202020204" pitchFamily="34" charset="0"/>
              </a:rPr>
              <a:t>if connected to </a:t>
            </a:r>
            <a:r>
              <a:rPr lang="en-US" sz="1800" dirty="0">
                <a:solidFill>
                  <a:srgbClr val="21314D"/>
                </a:solidFill>
                <a:effectLst/>
                <a:latin typeface="Arial" panose="020B0604020202020204" pitchFamily="34" charset="0"/>
                <a:ea typeface="Arial" panose="020B0604020202020204" pitchFamily="34" charset="0"/>
              </a:rPr>
              <a:t>Spend Authorizations Business Purpose will auto populate</a:t>
            </a:r>
            <a:endParaRPr lang="en-US" dirty="0">
              <a:solidFill>
                <a:srgbClr val="21314D"/>
              </a:solidFill>
            </a:endParaRPr>
          </a:p>
        </p:txBody>
      </p:sp>
      <p:sp>
        <p:nvSpPr>
          <p:cNvPr id="6" name="Callout: Line 5">
            <a:extLst>
              <a:ext uri="{FF2B5EF4-FFF2-40B4-BE49-F238E27FC236}">
                <a16:creationId xmlns:a16="http://schemas.microsoft.com/office/drawing/2014/main" id="{5B12831E-E5B6-875D-5B61-D55B0E5EA6A6}"/>
              </a:ext>
            </a:extLst>
          </p:cNvPr>
          <p:cNvSpPr/>
          <p:nvPr/>
        </p:nvSpPr>
        <p:spPr>
          <a:xfrm flipH="1">
            <a:off x="328772" y="2157573"/>
            <a:ext cx="1619085" cy="719191"/>
          </a:xfrm>
          <a:prstGeom prst="borderCallout1">
            <a:avLst>
              <a:gd name="adj1" fmla="val 44464"/>
              <a:gd name="adj2" fmla="val 837"/>
              <a:gd name="adj3" fmla="val 33929"/>
              <a:gd name="adj4" fmla="val -89098"/>
            </a:avLst>
          </a:prstGeom>
          <a:solidFill>
            <a:srgbClr val="CED5DD"/>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21314D"/>
                </a:solidFill>
              </a:rPr>
              <a:t>Will always stay the same</a:t>
            </a:r>
          </a:p>
        </p:txBody>
      </p:sp>
    </p:spTree>
    <p:extLst>
      <p:ext uri="{BB962C8B-B14F-4D97-AF65-F5344CB8AC3E}">
        <p14:creationId xmlns:p14="http://schemas.microsoft.com/office/powerpoint/2010/main" val="2339157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51E-D8C5-42FD-082F-F45986AFF700}"/>
              </a:ext>
            </a:extLst>
          </p:cNvPr>
          <p:cNvSpPr>
            <a:spLocks noGrp="1"/>
          </p:cNvSpPr>
          <p:nvPr>
            <p:ph type="title"/>
          </p:nvPr>
        </p:nvSpPr>
        <p:spPr>
          <a:xfrm>
            <a:off x="730036" y="106425"/>
            <a:ext cx="10515600" cy="1077693"/>
          </a:xfrm>
        </p:spPr>
        <p:txBody>
          <a:bodyPr>
            <a:normAutofit/>
          </a:bodyPr>
          <a:lstStyle/>
          <a:p>
            <a:pPr algn="ctr"/>
            <a:r>
              <a:rPr lang="en-US" dirty="0"/>
              <a:t>CREATE EXPENSE REPORT </a:t>
            </a:r>
            <a:br>
              <a:rPr lang="en-US" dirty="0"/>
            </a:br>
            <a:r>
              <a:rPr lang="en-US" sz="2000" dirty="0"/>
              <a:t>Driver Worktag (Allocation Index) &amp; One Card Charges </a:t>
            </a:r>
            <a:endParaRPr lang="en-US" dirty="0"/>
          </a:p>
        </p:txBody>
      </p:sp>
      <p:pic>
        <p:nvPicPr>
          <p:cNvPr id="12" name="Content Placeholder 6">
            <a:extLst>
              <a:ext uri="{FF2B5EF4-FFF2-40B4-BE49-F238E27FC236}">
                <a16:creationId xmlns:a16="http://schemas.microsoft.com/office/drawing/2014/main" id="{5729907E-5931-4E67-0494-CE7870800BE4}"/>
              </a:ext>
            </a:extLst>
          </p:cNvPr>
          <p:cNvPicPr preferRelativeResize="0">
            <a:picLocks/>
          </p:cNvPicPr>
          <p:nvPr/>
        </p:nvPicPr>
        <p:blipFill>
          <a:blip r:embed="rId2"/>
          <a:srcRect/>
          <a:stretch/>
        </p:blipFill>
        <p:spPr>
          <a:xfrm>
            <a:off x="442247" y="1134323"/>
            <a:ext cx="4149538" cy="2190750"/>
          </a:xfrm>
          <a:prstGeom prst="rect">
            <a:avLst/>
          </a:prstGeom>
          <a:ln w="73025">
            <a:solidFill>
              <a:srgbClr val="DD5F36"/>
            </a:solidFill>
          </a:ln>
        </p:spPr>
      </p:pic>
      <p:pic>
        <p:nvPicPr>
          <p:cNvPr id="15" name="Content Placeholder 6">
            <a:extLst>
              <a:ext uri="{FF2B5EF4-FFF2-40B4-BE49-F238E27FC236}">
                <a16:creationId xmlns:a16="http://schemas.microsoft.com/office/drawing/2014/main" id="{3FD1D748-E005-AB3C-3B8B-AF0608B36ED2}"/>
              </a:ext>
            </a:extLst>
          </p:cNvPr>
          <p:cNvPicPr preferRelativeResize="0">
            <a:picLocks/>
          </p:cNvPicPr>
          <p:nvPr/>
        </p:nvPicPr>
        <p:blipFill>
          <a:blip r:embed="rId3"/>
          <a:srcRect/>
          <a:stretch/>
        </p:blipFill>
        <p:spPr>
          <a:xfrm>
            <a:off x="5023133" y="1147981"/>
            <a:ext cx="6726620" cy="3862275"/>
          </a:xfrm>
          <a:prstGeom prst="rect">
            <a:avLst/>
          </a:prstGeom>
          <a:ln w="73025">
            <a:solidFill>
              <a:srgbClr val="DD5F36"/>
            </a:solidFill>
          </a:ln>
        </p:spPr>
      </p:pic>
      <p:sp>
        <p:nvSpPr>
          <p:cNvPr id="16" name="TextBox 15">
            <a:extLst>
              <a:ext uri="{FF2B5EF4-FFF2-40B4-BE49-F238E27FC236}">
                <a16:creationId xmlns:a16="http://schemas.microsoft.com/office/drawing/2014/main" id="{AD34424F-D14B-DBBE-AEED-92287D4FBABC}"/>
              </a:ext>
            </a:extLst>
          </p:cNvPr>
          <p:cNvSpPr txBox="1"/>
          <p:nvPr/>
        </p:nvSpPr>
        <p:spPr>
          <a:xfrm>
            <a:off x="383416" y="3532928"/>
            <a:ext cx="4267200" cy="1477328"/>
          </a:xfrm>
          <a:prstGeom prst="rect">
            <a:avLst/>
          </a:prstGeom>
          <a:noFill/>
          <a:ln w="69850">
            <a:solidFill>
              <a:srgbClr val="21314D"/>
            </a:solidFill>
          </a:ln>
        </p:spPr>
        <p:txBody>
          <a:bodyPr wrap="square" rtlCol="0">
            <a:spAutoFit/>
          </a:bodyPr>
          <a:lstStyle/>
          <a:p>
            <a:r>
              <a:rPr lang="en-US" dirty="0"/>
              <a:t>5. Select a Driver Worktag, you will be able to adjust this on each line item once you get to the next part of the report. You can only select a Grant, Project OR Operating Account. </a:t>
            </a:r>
          </a:p>
        </p:txBody>
      </p:sp>
      <p:sp>
        <p:nvSpPr>
          <p:cNvPr id="17" name="TextBox 16">
            <a:extLst>
              <a:ext uri="{FF2B5EF4-FFF2-40B4-BE49-F238E27FC236}">
                <a16:creationId xmlns:a16="http://schemas.microsoft.com/office/drawing/2014/main" id="{3A6E53DB-3913-7618-1BA4-75E8AB97E3C4}"/>
              </a:ext>
            </a:extLst>
          </p:cNvPr>
          <p:cNvSpPr txBox="1"/>
          <p:nvPr/>
        </p:nvSpPr>
        <p:spPr>
          <a:xfrm>
            <a:off x="383416" y="5218111"/>
            <a:ext cx="11366337" cy="923330"/>
          </a:xfrm>
          <a:prstGeom prst="rect">
            <a:avLst/>
          </a:prstGeom>
          <a:noFill/>
          <a:ln w="69850">
            <a:solidFill>
              <a:srgbClr val="21314D"/>
            </a:solidFill>
          </a:ln>
        </p:spPr>
        <p:txBody>
          <a:bodyPr wrap="square" rtlCol="0">
            <a:spAutoFit/>
          </a:bodyPr>
          <a:lstStyle/>
          <a:p>
            <a:r>
              <a:rPr lang="en-US" dirty="0">
                <a:solidFill>
                  <a:srgbClr val="21314D"/>
                </a:solidFill>
              </a:rPr>
              <a:t>6. </a:t>
            </a:r>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If you have One Card charges you will see them listed at the bottom of this screen. You can select applicable expenses and they will be added to your report. You can also add them individually in the “Expense Lines” section. </a:t>
            </a:r>
            <a:r>
              <a:rPr lang="en-US" sz="1800" u="sng"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Once you have picked the charges you want and or do not have charges click “OK”. </a:t>
            </a:r>
            <a:endParaRPr lang="en-US" u="sng" dirty="0"/>
          </a:p>
        </p:txBody>
      </p:sp>
    </p:spTree>
    <p:extLst>
      <p:ext uri="{BB962C8B-B14F-4D97-AF65-F5344CB8AC3E}">
        <p14:creationId xmlns:p14="http://schemas.microsoft.com/office/powerpoint/2010/main" val="88146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5599EC-D943-7562-BE4C-BF548ED35298}"/>
              </a:ext>
            </a:extLst>
          </p:cNvPr>
          <p:cNvPicPr>
            <a:picLocks noChangeAspect="1"/>
          </p:cNvPicPr>
          <p:nvPr/>
        </p:nvPicPr>
        <p:blipFill>
          <a:blip r:embed="rId2"/>
          <a:stretch>
            <a:fillRect/>
          </a:stretch>
        </p:blipFill>
        <p:spPr>
          <a:xfrm>
            <a:off x="0" y="647700"/>
            <a:ext cx="12192000" cy="5575299"/>
          </a:xfrm>
          <a:prstGeom prst="rect">
            <a:avLst/>
          </a:prstGeom>
        </p:spPr>
      </p:pic>
      <p:sp>
        <p:nvSpPr>
          <p:cNvPr id="9" name="Title 1">
            <a:extLst>
              <a:ext uri="{FF2B5EF4-FFF2-40B4-BE49-F238E27FC236}">
                <a16:creationId xmlns:a16="http://schemas.microsoft.com/office/drawing/2014/main" id="{ABEA2FDE-8248-22EC-DA89-0A0680A665E3}"/>
              </a:ext>
            </a:extLst>
          </p:cNvPr>
          <p:cNvSpPr>
            <a:spLocks noGrp="1"/>
          </p:cNvSpPr>
          <p:nvPr>
            <p:ph type="title"/>
          </p:nvPr>
        </p:nvSpPr>
        <p:spPr>
          <a:xfrm>
            <a:off x="730036" y="106425"/>
            <a:ext cx="10515600" cy="1077693"/>
          </a:xfrm>
        </p:spPr>
        <p:txBody>
          <a:bodyPr>
            <a:normAutofit fontScale="90000"/>
          </a:bodyPr>
          <a:lstStyle/>
          <a:p>
            <a:pPr algn="ctr"/>
            <a:r>
              <a:rPr lang="en-US" dirty="0"/>
              <a:t>Anatomy of the EXPENSE LINES SECTION</a:t>
            </a:r>
            <a:br>
              <a:rPr lang="en-US" dirty="0"/>
            </a:br>
            <a:endParaRPr lang="en-US" dirty="0"/>
          </a:p>
        </p:txBody>
      </p:sp>
      <p:sp>
        <p:nvSpPr>
          <p:cNvPr id="10" name="Callout: Line 9">
            <a:extLst>
              <a:ext uri="{FF2B5EF4-FFF2-40B4-BE49-F238E27FC236}">
                <a16:creationId xmlns:a16="http://schemas.microsoft.com/office/drawing/2014/main" id="{07D3745D-26D6-DE4A-0CB2-7EB2CFD7DA1E}"/>
              </a:ext>
            </a:extLst>
          </p:cNvPr>
          <p:cNvSpPr/>
          <p:nvPr/>
        </p:nvSpPr>
        <p:spPr>
          <a:xfrm>
            <a:off x="6797140" y="612618"/>
            <a:ext cx="3912028" cy="571500"/>
          </a:xfrm>
          <a:prstGeom prst="borderCallout1">
            <a:avLst>
              <a:gd name="adj1" fmla="val 34306"/>
              <a:gd name="adj2" fmla="val 757"/>
              <a:gd name="adj3" fmla="val 56944"/>
              <a:gd name="adj4" fmla="val -16582"/>
            </a:avLst>
          </a:prstGeom>
          <a:solidFill>
            <a:srgbClr val="CED5DD"/>
          </a:solidFill>
          <a:ln w="47625">
            <a:solidFill>
              <a:srgbClr val="D249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21314D"/>
                </a:solidFill>
              </a:rPr>
              <a:t>Report Title will be Report # and beginning of memo Section </a:t>
            </a:r>
          </a:p>
        </p:txBody>
      </p:sp>
      <p:sp>
        <p:nvSpPr>
          <p:cNvPr id="11" name="Callout: Line 10">
            <a:extLst>
              <a:ext uri="{FF2B5EF4-FFF2-40B4-BE49-F238E27FC236}">
                <a16:creationId xmlns:a16="http://schemas.microsoft.com/office/drawing/2014/main" id="{D0FA2BE3-7772-7F5B-E090-D076296F5EA5}"/>
              </a:ext>
            </a:extLst>
          </p:cNvPr>
          <p:cNvSpPr/>
          <p:nvPr/>
        </p:nvSpPr>
        <p:spPr>
          <a:xfrm>
            <a:off x="7076754" y="1384300"/>
            <a:ext cx="5115246" cy="1077693"/>
          </a:xfrm>
          <a:prstGeom prst="borderCallout1">
            <a:avLst>
              <a:gd name="adj1" fmla="val 46223"/>
              <a:gd name="adj2" fmla="val -333"/>
              <a:gd name="adj3" fmla="val 21291"/>
              <a:gd name="adj4" fmla="val -57666"/>
            </a:avLst>
          </a:prstGeom>
          <a:solidFill>
            <a:srgbClr val="CED5DD"/>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ysClr val="windowText" lastClr="000000"/>
                </a:solidFill>
              </a:rPr>
              <a:t>Summary Bar: Shows the payee, report status, amount prepaid (One Card), previous balances applied, reimbursements amount, and report total. </a:t>
            </a:r>
          </a:p>
        </p:txBody>
      </p:sp>
      <p:sp>
        <p:nvSpPr>
          <p:cNvPr id="13" name="Callout: Line 12">
            <a:extLst>
              <a:ext uri="{FF2B5EF4-FFF2-40B4-BE49-F238E27FC236}">
                <a16:creationId xmlns:a16="http://schemas.microsoft.com/office/drawing/2014/main" id="{F53F6B92-AE7E-747F-EC74-66D28C36195E}"/>
              </a:ext>
            </a:extLst>
          </p:cNvPr>
          <p:cNvSpPr/>
          <p:nvPr/>
        </p:nvSpPr>
        <p:spPr>
          <a:xfrm>
            <a:off x="1514156" y="2123919"/>
            <a:ext cx="3286444" cy="338074"/>
          </a:xfrm>
          <a:prstGeom prst="borderCallout1">
            <a:avLst>
              <a:gd name="adj1" fmla="val 46223"/>
              <a:gd name="adj2" fmla="val -333"/>
              <a:gd name="adj3" fmla="val 97341"/>
              <a:gd name="adj4" fmla="val -15508"/>
            </a:avLst>
          </a:prstGeom>
          <a:solidFill>
            <a:srgbClr val="CED5DD"/>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ysClr val="windowText" lastClr="000000"/>
                </a:solidFill>
              </a:rPr>
              <a:t>Click to add additional line items. </a:t>
            </a:r>
          </a:p>
        </p:txBody>
      </p:sp>
      <p:sp>
        <p:nvSpPr>
          <p:cNvPr id="14" name="Callout: Line 13">
            <a:extLst>
              <a:ext uri="{FF2B5EF4-FFF2-40B4-BE49-F238E27FC236}">
                <a16:creationId xmlns:a16="http://schemas.microsoft.com/office/drawing/2014/main" id="{8C2D59D1-3A17-D5F6-4B58-9FA0776E278C}"/>
              </a:ext>
            </a:extLst>
          </p:cNvPr>
          <p:cNvSpPr/>
          <p:nvPr/>
        </p:nvSpPr>
        <p:spPr>
          <a:xfrm>
            <a:off x="9083354" y="2725956"/>
            <a:ext cx="2956246" cy="1077693"/>
          </a:xfrm>
          <a:prstGeom prst="borderCallout1">
            <a:avLst>
              <a:gd name="adj1" fmla="val 46223"/>
              <a:gd name="adj2" fmla="val -333"/>
              <a:gd name="adj3" fmla="val 104960"/>
              <a:gd name="adj4" fmla="val -45201"/>
            </a:avLst>
          </a:prstGeom>
          <a:solidFill>
            <a:srgbClr val="CED5DD"/>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ysClr val="windowText" lastClr="000000"/>
                </a:solidFill>
              </a:rPr>
              <a:t>Click “Add” under itemization to split the expense amongst multiple driver worktags. </a:t>
            </a:r>
          </a:p>
        </p:txBody>
      </p:sp>
      <p:sp>
        <p:nvSpPr>
          <p:cNvPr id="16" name="Callout: Line 15">
            <a:extLst>
              <a:ext uri="{FF2B5EF4-FFF2-40B4-BE49-F238E27FC236}">
                <a16:creationId xmlns:a16="http://schemas.microsoft.com/office/drawing/2014/main" id="{47BFAF16-12E7-85B8-E3A9-4547E5C5D41D}"/>
              </a:ext>
            </a:extLst>
          </p:cNvPr>
          <p:cNvSpPr/>
          <p:nvPr/>
        </p:nvSpPr>
        <p:spPr>
          <a:xfrm>
            <a:off x="7076754" y="4575613"/>
            <a:ext cx="2956246" cy="656788"/>
          </a:xfrm>
          <a:prstGeom prst="borderCallout1">
            <a:avLst>
              <a:gd name="adj1" fmla="val 46223"/>
              <a:gd name="adj2" fmla="val -333"/>
              <a:gd name="adj3" fmla="val -103400"/>
              <a:gd name="adj4" fmla="val -64104"/>
            </a:avLst>
          </a:prstGeom>
          <a:solidFill>
            <a:srgbClr val="CED5DD"/>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ysClr val="windowText" lastClr="000000"/>
                </a:solidFill>
              </a:rPr>
              <a:t>Drag and Drop receipts or click “Select Files” to upload. </a:t>
            </a:r>
          </a:p>
        </p:txBody>
      </p:sp>
      <p:sp>
        <p:nvSpPr>
          <p:cNvPr id="17" name="Callout: Line 16">
            <a:extLst>
              <a:ext uri="{FF2B5EF4-FFF2-40B4-BE49-F238E27FC236}">
                <a16:creationId xmlns:a16="http://schemas.microsoft.com/office/drawing/2014/main" id="{043D0BB8-1BDA-1106-E26A-B7C9D62955C8}"/>
              </a:ext>
            </a:extLst>
          </p:cNvPr>
          <p:cNvSpPr/>
          <p:nvPr/>
        </p:nvSpPr>
        <p:spPr>
          <a:xfrm>
            <a:off x="2563331" y="3264802"/>
            <a:ext cx="1437169" cy="1310811"/>
          </a:xfrm>
          <a:prstGeom prst="borderCallout1">
            <a:avLst>
              <a:gd name="adj1" fmla="val 46223"/>
              <a:gd name="adj2" fmla="val -333"/>
              <a:gd name="adj3" fmla="val 49574"/>
              <a:gd name="adj4" fmla="val -36436"/>
            </a:avLst>
          </a:prstGeom>
          <a:solidFill>
            <a:srgbClr val="CED5DD"/>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ysClr val="windowText" lastClr="000000"/>
                </a:solidFill>
              </a:rPr>
              <a:t>Summary of all expense line items on the report. </a:t>
            </a:r>
          </a:p>
        </p:txBody>
      </p:sp>
    </p:spTree>
    <p:extLst>
      <p:ext uri="{BB962C8B-B14F-4D97-AF65-F5344CB8AC3E}">
        <p14:creationId xmlns:p14="http://schemas.microsoft.com/office/powerpoint/2010/main" val="3193057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5599EC-D943-7562-BE4C-BF548ED35298}"/>
              </a:ext>
            </a:extLst>
          </p:cNvPr>
          <p:cNvPicPr>
            <a:picLocks noChangeAspect="1"/>
          </p:cNvPicPr>
          <p:nvPr/>
        </p:nvPicPr>
        <p:blipFill>
          <a:blip r:embed="rId2"/>
          <a:srcRect/>
          <a:stretch/>
        </p:blipFill>
        <p:spPr>
          <a:xfrm>
            <a:off x="0" y="558800"/>
            <a:ext cx="12192000" cy="5610987"/>
          </a:xfrm>
          <a:prstGeom prst="rect">
            <a:avLst/>
          </a:prstGeom>
        </p:spPr>
      </p:pic>
      <p:sp>
        <p:nvSpPr>
          <p:cNvPr id="2" name="Title 1">
            <a:extLst>
              <a:ext uri="{FF2B5EF4-FFF2-40B4-BE49-F238E27FC236}">
                <a16:creationId xmlns:a16="http://schemas.microsoft.com/office/drawing/2014/main" id="{DC2044C1-FFD4-F066-9FFA-4ED8C6F15989}"/>
              </a:ext>
            </a:extLst>
          </p:cNvPr>
          <p:cNvSpPr>
            <a:spLocks noGrp="1"/>
          </p:cNvSpPr>
          <p:nvPr>
            <p:ph type="title"/>
          </p:nvPr>
        </p:nvSpPr>
        <p:spPr>
          <a:xfrm>
            <a:off x="730036" y="106425"/>
            <a:ext cx="10515600" cy="1077693"/>
          </a:xfrm>
        </p:spPr>
        <p:txBody>
          <a:bodyPr>
            <a:normAutofit fontScale="90000"/>
          </a:bodyPr>
          <a:lstStyle/>
          <a:p>
            <a:pPr algn="ctr"/>
            <a:r>
              <a:rPr lang="en-US" dirty="0"/>
              <a:t>Anatomy of the EXPENSE LINES SECTION ctn.</a:t>
            </a:r>
            <a:br>
              <a:rPr lang="en-US" dirty="0"/>
            </a:br>
            <a:endParaRPr lang="en-US" dirty="0"/>
          </a:p>
        </p:txBody>
      </p:sp>
      <p:sp>
        <p:nvSpPr>
          <p:cNvPr id="3" name="Callout: Line 2">
            <a:extLst>
              <a:ext uri="{FF2B5EF4-FFF2-40B4-BE49-F238E27FC236}">
                <a16:creationId xmlns:a16="http://schemas.microsoft.com/office/drawing/2014/main" id="{CB1F06F1-BCC0-D8FC-E981-346E639D14AF}"/>
              </a:ext>
            </a:extLst>
          </p:cNvPr>
          <p:cNvSpPr/>
          <p:nvPr/>
        </p:nvSpPr>
        <p:spPr>
          <a:xfrm>
            <a:off x="6096000" y="751571"/>
            <a:ext cx="5994400" cy="1331229"/>
          </a:xfrm>
          <a:prstGeom prst="borderCallout1">
            <a:avLst>
              <a:gd name="adj1" fmla="val 46223"/>
              <a:gd name="adj2" fmla="val -333"/>
              <a:gd name="adj3" fmla="val 16576"/>
              <a:gd name="adj4" fmla="val -17876"/>
            </a:avLst>
          </a:prstGeom>
          <a:solidFill>
            <a:srgbClr val="CED5DD"/>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ysClr val="windowText" lastClr="000000"/>
                </a:solidFill>
              </a:rPr>
              <a:t>Charge Description &amp; Date will auto-populate if this is a One Card charge. If reimbursable expense- no Charge Description but you will need to add the date and ensure it matches the actual purchase date for the transaction. </a:t>
            </a:r>
          </a:p>
        </p:txBody>
      </p:sp>
      <p:sp>
        <p:nvSpPr>
          <p:cNvPr id="4" name="Callout: Line 3">
            <a:extLst>
              <a:ext uri="{FF2B5EF4-FFF2-40B4-BE49-F238E27FC236}">
                <a16:creationId xmlns:a16="http://schemas.microsoft.com/office/drawing/2014/main" id="{93EABE76-8B8A-3546-99B7-0B16748511FA}"/>
              </a:ext>
            </a:extLst>
          </p:cNvPr>
          <p:cNvSpPr/>
          <p:nvPr/>
        </p:nvSpPr>
        <p:spPr>
          <a:xfrm flipH="1">
            <a:off x="101600" y="914463"/>
            <a:ext cx="2006600" cy="2336674"/>
          </a:xfrm>
          <a:prstGeom prst="borderCallout1">
            <a:avLst>
              <a:gd name="adj1" fmla="val 27743"/>
              <a:gd name="adj2" fmla="val -39573"/>
              <a:gd name="adj3" fmla="val 47012"/>
              <a:gd name="adj4" fmla="val 1110"/>
            </a:avLst>
          </a:prstGeom>
          <a:solidFill>
            <a:srgbClr val="CED5DD"/>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ysClr val="windowText" lastClr="000000"/>
                </a:solidFill>
              </a:rPr>
              <a:t>EXPENSE ITEM: Either select from the drop down or search the key word. This is the account code </a:t>
            </a:r>
            <a:r>
              <a:rPr lang="en-US" dirty="0" err="1">
                <a:solidFill>
                  <a:sysClr val="windowText" lastClr="000000"/>
                </a:solidFill>
              </a:rPr>
              <a:t>ie</a:t>
            </a:r>
            <a:r>
              <a:rPr lang="en-US" dirty="0">
                <a:solidFill>
                  <a:sysClr val="windowText" lastClr="000000"/>
                </a:solidFill>
              </a:rPr>
              <a:t>: Mileage, Airfare etc. </a:t>
            </a:r>
          </a:p>
        </p:txBody>
      </p:sp>
      <p:sp>
        <p:nvSpPr>
          <p:cNvPr id="5" name="Callout: Line 4">
            <a:extLst>
              <a:ext uri="{FF2B5EF4-FFF2-40B4-BE49-F238E27FC236}">
                <a16:creationId xmlns:a16="http://schemas.microsoft.com/office/drawing/2014/main" id="{DAF26F62-DF11-B2BF-1BE6-A4C8C9FBDC9B}"/>
              </a:ext>
            </a:extLst>
          </p:cNvPr>
          <p:cNvSpPr/>
          <p:nvPr/>
        </p:nvSpPr>
        <p:spPr>
          <a:xfrm>
            <a:off x="6241836" y="2345724"/>
            <a:ext cx="5607264" cy="905414"/>
          </a:xfrm>
          <a:prstGeom prst="borderCallout1">
            <a:avLst>
              <a:gd name="adj1" fmla="val 46223"/>
              <a:gd name="adj2" fmla="val -333"/>
              <a:gd name="adj3" fmla="val 20784"/>
              <a:gd name="adj4" fmla="val -14705"/>
            </a:avLst>
          </a:prstGeom>
          <a:solidFill>
            <a:srgbClr val="CED5DD"/>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ysClr val="windowText" lastClr="000000"/>
                </a:solidFill>
              </a:rPr>
              <a:t>Memo, like on the header page should answer the Who, What, When, Where &amp; Why to explain how this is an allowable Mines Business Expense. </a:t>
            </a:r>
          </a:p>
        </p:txBody>
      </p:sp>
      <p:sp>
        <p:nvSpPr>
          <p:cNvPr id="6" name="Callout: Line 5">
            <a:extLst>
              <a:ext uri="{FF2B5EF4-FFF2-40B4-BE49-F238E27FC236}">
                <a16:creationId xmlns:a16="http://schemas.microsoft.com/office/drawing/2014/main" id="{E8426574-34B4-EB8D-508B-F8505782F2FC}"/>
              </a:ext>
            </a:extLst>
          </p:cNvPr>
          <p:cNvSpPr/>
          <p:nvPr/>
        </p:nvSpPr>
        <p:spPr>
          <a:xfrm>
            <a:off x="5644936" y="3937000"/>
            <a:ext cx="6445464" cy="1825402"/>
          </a:xfrm>
          <a:prstGeom prst="borderCallout1">
            <a:avLst>
              <a:gd name="adj1" fmla="val 46223"/>
              <a:gd name="adj2" fmla="val -333"/>
              <a:gd name="adj3" fmla="val -22592"/>
              <a:gd name="adj4" fmla="val -34604"/>
            </a:avLst>
          </a:prstGeom>
          <a:solidFill>
            <a:srgbClr val="CED5DD"/>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ysClr val="windowText" lastClr="000000"/>
                </a:solidFill>
              </a:rPr>
              <a:t>The Worktag selected on the header page will default in, you can change this, or this will be blank if you add “Itemization” which allows you to split the expense between multiple worktags. </a:t>
            </a:r>
          </a:p>
          <a:p>
            <a:pPr algn="ctr"/>
            <a:endParaRPr lang="en-US" dirty="0">
              <a:solidFill>
                <a:sysClr val="windowText" lastClr="000000"/>
              </a:solidFill>
            </a:endParaRPr>
          </a:p>
          <a:p>
            <a:pPr algn="ctr"/>
            <a:r>
              <a:rPr lang="en-US" dirty="0">
                <a:solidFill>
                  <a:sysClr val="windowText" lastClr="000000"/>
                </a:solidFill>
              </a:rPr>
              <a:t>The “Additional Worktags” will auto-populate based on the driver Worktag being used. </a:t>
            </a:r>
          </a:p>
        </p:txBody>
      </p:sp>
      <p:sp>
        <p:nvSpPr>
          <p:cNvPr id="7" name="Callout: Line 6">
            <a:extLst>
              <a:ext uri="{FF2B5EF4-FFF2-40B4-BE49-F238E27FC236}">
                <a16:creationId xmlns:a16="http://schemas.microsoft.com/office/drawing/2014/main" id="{B4BBD1CF-98F4-36C5-4089-2D873E68566E}"/>
              </a:ext>
            </a:extLst>
          </p:cNvPr>
          <p:cNvSpPr/>
          <p:nvPr/>
        </p:nvSpPr>
        <p:spPr>
          <a:xfrm flipH="1">
            <a:off x="101600" y="3364293"/>
            <a:ext cx="2006600" cy="2336674"/>
          </a:xfrm>
          <a:prstGeom prst="borderCallout1">
            <a:avLst>
              <a:gd name="adj1" fmla="val 58723"/>
              <a:gd name="adj2" fmla="val -41472"/>
              <a:gd name="adj3" fmla="val 47012"/>
              <a:gd name="adj4" fmla="val 1110"/>
            </a:avLst>
          </a:prstGeom>
          <a:solidFill>
            <a:srgbClr val="CED5DD"/>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ysClr val="windowText" lastClr="000000"/>
                </a:solidFill>
              </a:rPr>
              <a:t>Personal Expense: Only used for an accidental personal expense that needs to be repaid. If only a portion of the charge is personal, use itemization. </a:t>
            </a:r>
          </a:p>
        </p:txBody>
      </p:sp>
    </p:spTree>
    <p:extLst>
      <p:ext uri="{BB962C8B-B14F-4D97-AF65-F5344CB8AC3E}">
        <p14:creationId xmlns:p14="http://schemas.microsoft.com/office/powerpoint/2010/main" val="429002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8EC447-46EF-431D-9032-2FC62B426000}"/>
              </a:ext>
            </a:extLst>
          </p:cNvPr>
          <p:cNvPicPr>
            <a:picLocks noChangeAspect="1"/>
          </p:cNvPicPr>
          <p:nvPr/>
        </p:nvPicPr>
        <p:blipFill>
          <a:blip r:embed="rId3"/>
          <a:stretch>
            <a:fillRect/>
          </a:stretch>
        </p:blipFill>
        <p:spPr>
          <a:xfrm>
            <a:off x="0" y="0"/>
            <a:ext cx="6287312" cy="6257207"/>
          </a:xfrm>
          <a:prstGeom prst="rect">
            <a:avLst/>
          </a:prstGeom>
        </p:spPr>
      </p:pic>
      <p:sp>
        <p:nvSpPr>
          <p:cNvPr id="9" name="Title 1">
            <a:extLst>
              <a:ext uri="{FF2B5EF4-FFF2-40B4-BE49-F238E27FC236}">
                <a16:creationId xmlns:a16="http://schemas.microsoft.com/office/drawing/2014/main" id="{6F0828C0-DDED-425F-BA8D-5882948C3304}"/>
              </a:ext>
            </a:extLst>
          </p:cNvPr>
          <p:cNvSpPr>
            <a:spLocks noGrp="1"/>
          </p:cNvSpPr>
          <p:nvPr>
            <p:ph type="title"/>
          </p:nvPr>
        </p:nvSpPr>
        <p:spPr>
          <a:xfrm>
            <a:off x="6702642" y="0"/>
            <a:ext cx="5220016" cy="1171852"/>
          </a:xfrm>
        </p:spPr>
        <p:txBody>
          <a:bodyPr>
            <a:normAutofit/>
          </a:bodyPr>
          <a:lstStyle/>
          <a:p>
            <a:r>
              <a:rPr lang="en-US"/>
              <a:t>OneCard Expenses</a:t>
            </a:r>
          </a:p>
        </p:txBody>
      </p:sp>
      <p:sp>
        <p:nvSpPr>
          <p:cNvPr id="10" name="Content Placeholder 19">
            <a:extLst>
              <a:ext uri="{FF2B5EF4-FFF2-40B4-BE49-F238E27FC236}">
                <a16:creationId xmlns:a16="http://schemas.microsoft.com/office/drawing/2014/main" id="{C80611D7-A533-466C-BE05-63C9C973C7DF}"/>
              </a:ext>
            </a:extLst>
          </p:cNvPr>
          <p:cNvSpPr>
            <a:spLocks noGrp="1"/>
          </p:cNvSpPr>
          <p:nvPr>
            <p:ph idx="1"/>
          </p:nvPr>
        </p:nvSpPr>
        <p:spPr>
          <a:xfrm>
            <a:off x="6693764" y="1083076"/>
            <a:ext cx="5220015" cy="3302493"/>
          </a:xfrm>
        </p:spPr>
        <p:txBody>
          <a:bodyPr>
            <a:normAutofit/>
          </a:bodyPr>
          <a:lstStyle/>
          <a:p>
            <a:r>
              <a:rPr lang="en-US" sz="1600" dirty="0"/>
              <a:t>One Card Request &amp; Assistance Remains the Same</a:t>
            </a:r>
          </a:p>
          <a:p>
            <a:r>
              <a:rPr lang="en-US" sz="1600" dirty="0"/>
              <a:t>Please Visit the MAPS Website for Requesting, Adjustments &amp; Issues with the One Card.</a:t>
            </a:r>
          </a:p>
          <a:p>
            <a:r>
              <a:rPr lang="en-US" sz="1600" dirty="0"/>
              <a:t>Contact Credit Administrator or Maps Office via Email, Teams or Phone for Any Help or Questions concerning to the One Card.</a:t>
            </a:r>
          </a:p>
          <a:p>
            <a:r>
              <a:rPr lang="en-US" sz="1600" dirty="0"/>
              <a:t>Only Reconciling Expenses Will Move From Chrome River to </a:t>
            </a:r>
            <a:r>
              <a:rPr lang="en-US" sz="1600" dirty="0" err="1"/>
              <a:t>WorkDay</a:t>
            </a:r>
            <a:r>
              <a:rPr lang="en-US" sz="1600" dirty="0"/>
              <a:t>.</a:t>
            </a:r>
          </a:p>
          <a:p>
            <a:endParaRPr lang="en-US" sz="1600" dirty="0"/>
          </a:p>
          <a:p>
            <a:endParaRPr lang="en-US" dirty="0"/>
          </a:p>
        </p:txBody>
      </p:sp>
    </p:spTree>
    <p:extLst>
      <p:ext uri="{BB962C8B-B14F-4D97-AF65-F5344CB8AC3E}">
        <p14:creationId xmlns:p14="http://schemas.microsoft.com/office/powerpoint/2010/main" val="3684638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51E-D8C5-42FD-082F-F45986AFF700}"/>
              </a:ext>
            </a:extLst>
          </p:cNvPr>
          <p:cNvSpPr>
            <a:spLocks noGrp="1"/>
          </p:cNvSpPr>
          <p:nvPr>
            <p:ph type="title"/>
          </p:nvPr>
        </p:nvSpPr>
        <p:spPr>
          <a:xfrm>
            <a:off x="730036" y="106425"/>
            <a:ext cx="10515600" cy="1077693"/>
          </a:xfrm>
        </p:spPr>
        <p:txBody>
          <a:bodyPr>
            <a:normAutofit/>
          </a:bodyPr>
          <a:lstStyle/>
          <a:p>
            <a:pPr algn="ctr"/>
            <a:r>
              <a:rPr lang="en-US" dirty="0"/>
              <a:t>CREATE EXPENSE REPORT </a:t>
            </a:r>
            <a:br>
              <a:rPr lang="en-US" dirty="0"/>
            </a:br>
            <a:r>
              <a:rPr lang="en-US" sz="2000" dirty="0"/>
              <a:t>Adding a Line Items (One Card Charge)</a:t>
            </a:r>
            <a:endParaRPr lang="en-US" dirty="0"/>
          </a:p>
        </p:txBody>
      </p:sp>
      <p:pic>
        <p:nvPicPr>
          <p:cNvPr id="3" name="Content Placeholder 6">
            <a:extLst>
              <a:ext uri="{FF2B5EF4-FFF2-40B4-BE49-F238E27FC236}">
                <a16:creationId xmlns:a16="http://schemas.microsoft.com/office/drawing/2014/main" id="{175F9580-5F99-79C4-392C-C2BAEC305606}"/>
              </a:ext>
            </a:extLst>
          </p:cNvPr>
          <p:cNvPicPr preferRelativeResize="0">
            <a:picLocks noGrp="1"/>
          </p:cNvPicPr>
          <p:nvPr>
            <p:ph idx="1"/>
          </p:nvPr>
        </p:nvPicPr>
        <p:blipFill>
          <a:blip r:embed="rId2"/>
          <a:srcRect/>
          <a:stretch/>
        </p:blipFill>
        <p:spPr>
          <a:xfrm>
            <a:off x="3197232" y="1224026"/>
            <a:ext cx="4091941" cy="2308324"/>
          </a:xfrm>
          <a:ln w="73025">
            <a:solidFill>
              <a:srgbClr val="DD5F36"/>
            </a:solidFill>
          </a:ln>
        </p:spPr>
      </p:pic>
      <p:sp>
        <p:nvSpPr>
          <p:cNvPr id="5" name="TextBox 4">
            <a:extLst>
              <a:ext uri="{FF2B5EF4-FFF2-40B4-BE49-F238E27FC236}">
                <a16:creationId xmlns:a16="http://schemas.microsoft.com/office/drawing/2014/main" id="{8EB45F8E-909D-406D-9E65-B5F5EA3AC9F2}"/>
              </a:ext>
            </a:extLst>
          </p:cNvPr>
          <p:cNvSpPr txBox="1"/>
          <p:nvPr/>
        </p:nvSpPr>
        <p:spPr>
          <a:xfrm>
            <a:off x="368926" y="1224026"/>
            <a:ext cx="2526674" cy="1754326"/>
          </a:xfrm>
          <a:prstGeom prst="rect">
            <a:avLst/>
          </a:prstGeom>
          <a:noFill/>
          <a:ln w="69850">
            <a:solidFill>
              <a:srgbClr val="21314D"/>
            </a:solidFill>
          </a:ln>
        </p:spPr>
        <p:txBody>
          <a:bodyPr wrap="square" rtlCol="0">
            <a:spAutoFit/>
          </a:bodyPr>
          <a:lstStyle/>
          <a:p>
            <a:r>
              <a:rPr lang="en-US" dirty="0">
                <a:solidFill>
                  <a:srgbClr val="21314D"/>
                </a:solidFill>
                <a:latin typeface="Arial" panose="020B0604020202020204" pitchFamily="34" charset="0"/>
                <a:ea typeface="Arial" panose="020B0604020202020204" pitchFamily="34" charset="0"/>
                <a:cs typeface="Arial" panose="020B0604020202020204" pitchFamily="34" charset="0"/>
              </a:rPr>
              <a:t>7</a:t>
            </a:r>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 Click</a:t>
            </a:r>
            <a:r>
              <a:rPr lang="en-US" sz="1800" b="1"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 Add</a:t>
            </a:r>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 then choose </a:t>
            </a:r>
            <a:r>
              <a:rPr lang="en-US" sz="1800" b="1"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“Credit Card Transaction” </a:t>
            </a:r>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to add one of your One Card Charges that need to be reconciled. </a:t>
            </a:r>
            <a:endParaRPr lang="en-US" sz="2000" dirty="0">
              <a:solidFill>
                <a:srgbClr val="21314D"/>
              </a:solidFill>
            </a:endParaRPr>
          </a:p>
        </p:txBody>
      </p:sp>
      <p:pic>
        <p:nvPicPr>
          <p:cNvPr id="6" name="Content Placeholder 6">
            <a:extLst>
              <a:ext uri="{FF2B5EF4-FFF2-40B4-BE49-F238E27FC236}">
                <a16:creationId xmlns:a16="http://schemas.microsoft.com/office/drawing/2014/main" id="{546655D9-4AF7-413D-09B8-2003FE8D039E}"/>
              </a:ext>
            </a:extLst>
          </p:cNvPr>
          <p:cNvPicPr preferRelativeResize="0">
            <a:picLocks/>
          </p:cNvPicPr>
          <p:nvPr/>
        </p:nvPicPr>
        <p:blipFill>
          <a:blip r:embed="rId3"/>
          <a:srcRect/>
          <a:stretch/>
        </p:blipFill>
        <p:spPr>
          <a:xfrm>
            <a:off x="7731134" y="1184118"/>
            <a:ext cx="4091940" cy="4643123"/>
          </a:xfrm>
          <a:prstGeom prst="rect">
            <a:avLst/>
          </a:prstGeom>
          <a:ln w="73025">
            <a:solidFill>
              <a:srgbClr val="DD5F36"/>
            </a:solidFill>
          </a:ln>
        </p:spPr>
      </p:pic>
      <p:sp>
        <p:nvSpPr>
          <p:cNvPr id="7" name="TextBox 6">
            <a:extLst>
              <a:ext uri="{FF2B5EF4-FFF2-40B4-BE49-F238E27FC236}">
                <a16:creationId xmlns:a16="http://schemas.microsoft.com/office/drawing/2014/main" id="{01FF8B4C-AE34-FD1E-B18D-84B3BE45C1A9}"/>
              </a:ext>
            </a:extLst>
          </p:cNvPr>
          <p:cNvSpPr txBox="1"/>
          <p:nvPr/>
        </p:nvSpPr>
        <p:spPr>
          <a:xfrm>
            <a:off x="382252" y="3889276"/>
            <a:ext cx="6998458" cy="1477328"/>
          </a:xfrm>
          <a:prstGeom prst="rect">
            <a:avLst/>
          </a:prstGeom>
          <a:noFill/>
          <a:ln w="69850">
            <a:solidFill>
              <a:srgbClr val="21314D"/>
            </a:solidFill>
          </a:ln>
        </p:spPr>
        <p:txBody>
          <a:bodyPr wrap="square" rtlCol="0">
            <a:spAutoFit/>
          </a:bodyPr>
          <a:lstStyle/>
          <a:p>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8. Once you select “</a:t>
            </a:r>
            <a:r>
              <a:rPr lang="en-US" sz="1800" b="1"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Credit Card Transaction”</a:t>
            </a:r>
            <a:r>
              <a:rPr lang="en-US" b="1" dirty="0">
                <a:solidFill>
                  <a:srgbClr val="21314D"/>
                </a:solidFill>
                <a:latin typeface="Arial" panose="020B0604020202020204" pitchFamily="34" charset="0"/>
                <a:ea typeface="Arial" panose="020B0604020202020204" pitchFamily="34" charset="0"/>
                <a:cs typeface="Arial" panose="020B0604020202020204" pitchFamily="34" charset="0"/>
              </a:rPr>
              <a:t> </a:t>
            </a:r>
            <a:r>
              <a:rPr lang="en-US" dirty="0">
                <a:solidFill>
                  <a:srgbClr val="21314D"/>
                </a:solidFill>
                <a:latin typeface="Arial" panose="020B0604020202020204" pitchFamily="34" charset="0"/>
                <a:ea typeface="Arial" panose="020B0604020202020204" pitchFamily="34" charset="0"/>
                <a:cs typeface="Arial" panose="020B0604020202020204" pitchFamily="34" charset="0"/>
              </a:rPr>
              <a:t>you will be taken to a new screen (see screenshot on the right) where you can select one or more One Card charges to add to your report. Once you have picked the items you need, click </a:t>
            </a:r>
            <a:r>
              <a:rPr lang="en-US" b="1" dirty="0">
                <a:solidFill>
                  <a:srgbClr val="21314D"/>
                </a:solidFill>
                <a:latin typeface="Arial" panose="020B0604020202020204" pitchFamily="34" charset="0"/>
                <a:ea typeface="Arial" panose="020B0604020202020204" pitchFamily="34" charset="0"/>
                <a:cs typeface="Arial" panose="020B0604020202020204" pitchFamily="34" charset="0"/>
              </a:rPr>
              <a:t>“OK” </a:t>
            </a:r>
            <a:r>
              <a:rPr lang="en-US" dirty="0">
                <a:solidFill>
                  <a:srgbClr val="21314D"/>
                </a:solidFill>
                <a:latin typeface="Arial" panose="020B0604020202020204" pitchFamily="34" charset="0"/>
                <a:ea typeface="Arial" panose="020B0604020202020204" pitchFamily="34" charset="0"/>
                <a:cs typeface="Arial" panose="020B0604020202020204" pitchFamily="34" charset="0"/>
              </a:rPr>
              <a:t>and you will be brought back to the EXPENSE LINES section of your report. </a:t>
            </a:r>
            <a:endParaRPr lang="en-US" sz="2000" dirty="0">
              <a:solidFill>
                <a:srgbClr val="21314D"/>
              </a:solidFill>
            </a:endParaRPr>
          </a:p>
        </p:txBody>
      </p:sp>
    </p:spTree>
    <p:extLst>
      <p:ext uri="{BB962C8B-B14F-4D97-AF65-F5344CB8AC3E}">
        <p14:creationId xmlns:p14="http://schemas.microsoft.com/office/powerpoint/2010/main" val="701848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51E-D8C5-42FD-082F-F45986AFF700}"/>
              </a:ext>
            </a:extLst>
          </p:cNvPr>
          <p:cNvSpPr>
            <a:spLocks noGrp="1"/>
          </p:cNvSpPr>
          <p:nvPr>
            <p:ph type="title"/>
          </p:nvPr>
        </p:nvSpPr>
        <p:spPr>
          <a:xfrm>
            <a:off x="730036" y="106425"/>
            <a:ext cx="10515600" cy="1077693"/>
          </a:xfrm>
        </p:spPr>
        <p:txBody>
          <a:bodyPr>
            <a:normAutofit/>
          </a:bodyPr>
          <a:lstStyle/>
          <a:p>
            <a:pPr algn="ctr"/>
            <a:r>
              <a:rPr lang="en-US" dirty="0"/>
              <a:t>CREATE EXPENSE REPORT </a:t>
            </a:r>
            <a:br>
              <a:rPr lang="en-US" dirty="0"/>
            </a:br>
            <a:r>
              <a:rPr lang="en-US" sz="2000" dirty="0"/>
              <a:t>Completing Line Items for selected One Card Charges</a:t>
            </a:r>
            <a:endParaRPr lang="en-US" dirty="0"/>
          </a:p>
        </p:txBody>
      </p:sp>
      <p:pic>
        <p:nvPicPr>
          <p:cNvPr id="3" name="Content Placeholder 6">
            <a:extLst>
              <a:ext uri="{FF2B5EF4-FFF2-40B4-BE49-F238E27FC236}">
                <a16:creationId xmlns:a16="http://schemas.microsoft.com/office/drawing/2014/main" id="{175F9580-5F99-79C4-392C-C2BAEC305606}"/>
              </a:ext>
            </a:extLst>
          </p:cNvPr>
          <p:cNvPicPr>
            <a:picLocks noGrp="1" noChangeAspect="1"/>
          </p:cNvPicPr>
          <p:nvPr>
            <p:ph idx="1"/>
          </p:nvPr>
        </p:nvPicPr>
        <p:blipFill>
          <a:blip r:embed="rId2"/>
          <a:srcRect/>
          <a:stretch/>
        </p:blipFill>
        <p:spPr>
          <a:xfrm>
            <a:off x="496860" y="1178321"/>
            <a:ext cx="11198279" cy="2800664"/>
          </a:xfrm>
          <a:ln w="73025">
            <a:solidFill>
              <a:srgbClr val="DD5F36"/>
            </a:solidFill>
          </a:ln>
        </p:spPr>
      </p:pic>
      <p:sp>
        <p:nvSpPr>
          <p:cNvPr id="5" name="TextBox 4">
            <a:extLst>
              <a:ext uri="{FF2B5EF4-FFF2-40B4-BE49-F238E27FC236}">
                <a16:creationId xmlns:a16="http://schemas.microsoft.com/office/drawing/2014/main" id="{8EB45F8E-909D-406D-9E65-B5F5EA3AC9F2}"/>
              </a:ext>
            </a:extLst>
          </p:cNvPr>
          <p:cNvSpPr txBox="1"/>
          <p:nvPr/>
        </p:nvSpPr>
        <p:spPr>
          <a:xfrm>
            <a:off x="496860" y="4198171"/>
            <a:ext cx="11287330" cy="1938992"/>
          </a:xfrm>
          <a:prstGeom prst="rect">
            <a:avLst/>
          </a:prstGeom>
          <a:noFill/>
          <a:ln w="69850">
            <a:solidFill>
              <a:srgbClr val="21314D"/>
            </a:solidFill>
          </a:ln>
        </p:spPr>
        <p:txBody>
          <a:bodyPr wrap="square" rtlCol="0">
            <a:spAutoFit/>
          </a:bodyPr>
          <a:lstStyle/>
          <a:p>
            <a:r>
              <a:rPr lang="en-US" sz="2000" dirty="0"/>
              <a:t>9. If you selected One Card charges on the header page of added them (see previous slide), it is normal to see the warnings and missing information. You will need to add the details for each charge selected. </a:t>
            </a:r>
          </a:p>
          <a:p>
            <a:pPr marL="800100" lvl="1" indent="-342900">
              <a:buFont typeface="Arial" panose="020B0604020202020204" pitchFamily="34" charset="0"/>
              <a:buChar char="•"/>
            </a:pPr>
            <a:r>
              <a:rPr lang="en-US" sz="2000" dirty="0"/>
              <a:t>Add receipt &amp; select the correct Expense item from the drop down or by searching for the key word</a:t>
            </a:r>
          </a:p>
          <a:p>
            <a:pPr marL="800100" lvl="1" indent="-342900">
              <a:buFont typeface="Arial" panose="020B0604020202020204" pitchFamily="34" charset="0"/>
              <a:buChar char="•"/>
            </a:pPr>
            <a:r>
              <a:rPr lang="en-US" sz="2000" dirty="0"/>
              <a:t>Memo: add detailed description for the business purpose of the expense, you may see additional required details for certain expense items on the right side of the screen. </a:t>
            </a:r>
          </a:p>
          <a:p>
            <a:pPr marL="800100" lvl="1" indent="-342900">
              <a:buFont typeface="Arial" panose="020B0604020202020204" pitchFamily="34" charset="0"/>
              <a:buChar char="•"/>
            </a:pPr>
            <a:r>
              <a:rPr lang="en-US" sz="2000" dirty="0"/>
              <a:t>Verify the driver worktag, update if necessary or add itemization to split between multiple worktags</a:t>
            </a:r>
          </a:p>
        </p:txBody>
      </p:sp>
      <p:sp>
        <p:nvSpPr>
          <p:cNvPr id="8" name="Callout: Line 7">
            <a:extLst>
              <a:ext uri="{FF2B5EF4-FFF2-40B4-BE49-F238E27FC236}">
                <a16:creationId xmlns:a16="http://schemas.microsoft.com/office/drawing/2014/main" id="{404B8E0B-3F5F-F0C7-5C1F-A7E17F0DB60F}"/>
              </a:ext>
            </a:extLst>
          </p:cNvPr>
          <p:cNvSpPr/>
          <p:nvPr/>
        </p:nvSpPr>
        <p:spPr>
          <a:xfrm>
            <a:off x="7546654" y="2772212"/>
            <a:ext cx="3698982" cy="936188"/>
          </a:xfrm>
          <a:prstGeom prst="borderCallout1">
            <a:avLst>
              <a:gd name="adj1" fmla="val 46223"/>
              <a:gd name="adj2" fmla="val -333"/>
              <a:gd name="adj3" fmla="val -40998"/>
              <a:gd name="adj4" fmla="val -40757"/>
            </a:avLst>
          </a:prstGeom>
          <a:solidFill>
            <a:srgbClr val="CED5DD"/>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ysClr val="windowText" lastClr="000000"/>
                </a:solidFill>
              </a:rPr>
              <a:t>Receipts are required for ALL One Card charges (unless it is a credit) </a:t>
            </a:r>
          </a:p>
        </p:txBody>
      </p:sp>
    </p:spTree>
    <p:extLst>
      <p:ext uri="{BB962C8B-B14F-4D97-AF65-F5344CB8AC3E}">
        <p14:creationId xmlns:p14="http://schemas.microsoft.com/office/powerpoint/2010/main" val="26251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51E-D8C5-42FD-082F-F45986AFF700}"/>
              </a:ext>
            </a:extLst>
          </p:cNvPr>
          <p:cNvSpPr>
            <a:spLocks noGrp="1"/>
          </p:cNvSpPr>
          <p:nvPr>
            <p:ph type="title"/>
          </p:nvPr>
        </p:nvSpPr>
        <p:spPr>
          <a:xfrm>
            <a:off x="730036" y="106425"/>
            <a:ext cx="10515600" cy="1077693"/>
          </a:xfrm>
        </p:spPr>
        <p:txBody>
          <a:bodyPr>
            <a:normAutofit/>
          </a:bodyPr>
          <a:lstStyle/>
          <a:p>
            <a:pPr algn="ctr"/>
            <a:r>
              <a:rPr lang="en-US" dirty="0"/>
              <a:t>CREATE EXPENSE REPORT </a:t>
            </a:r>
            <a:br>
              <a:rPr lang="en-US" dirty="0"/>
            </a:br>
            <a:r>
              <a:rPr lang="en-US" sz="2000" dirty="0"/>
              <a:t>Adding a Line Items (Reimbursable Expenses)</a:t>
            </a:r>
            <a:endParaRPr lang="en-US" dirty="0"/>
          </a:p>
        </p:txBody>
      </p:sp>
      <p:pic>
        <p:nvPicPr>
          <p:cNvPr id="3" name="Content Placeholder 6">
            <a:extLst>
              <a:ext uri="{FF2B5EF4-FFF2-40B4-BE49-F238E27FC236}">
                <a16:creationId xmlns:a16="http://schemas.microsoft.com/office/drawing/2014/main" id="{175F9580-5F99-79C4-392C-C2BAEC305606}"/>
              </a:ext>
            </a:extLst>
          </p:cNvPr>
          <p:cNvPicPr preferRelativeResize="0">
            <a:picLocks noGrp="1"/>
          </p:cNvPicPr>
          <p:nvPr>
            <p:ph idx="1"/>
          </p:nvPr>
        </p:nvPicPr>
        <p:blipFill>
          <a:blip r:embed="rId2"/>
          <a:srcRect/>
          <a:stretch/>
        </p:blipFill>
        <p:spPr>
          <a:xfrm>
            <a:off x="432426" y="1201749"/>
            <a:ext cx="3660768" cy="2065274"/>
          </a:xfrm>
          <a:ln w="73025">
            <a:solidFill>
              <a:srgbClr val="DD5F36"/>
            </a:solidFill>
          </a:ln>
        </p:spPr>
      </p:pic>
      <p:sp>
        <p:nvSpPr>
          <p:cNvPr id="5" name="TextBox 4">
            <a:extLst>
              <a:ext uri="{FF2B5EF4-FFF2-40B4-BE49-F238E27FC236}">
                <a16:creationId xmlns:a16="http://schemas.microsoft.com/office/drawing/2014/main" id="{8EB45F8E-909D-406D-9E65-B5F5EA3AC9F2}"/>
              </a:ext>
            </a:extLst>
          </p:cNvPr>
          <p:cNvSpPr txBox="1"/>
          <p:nvPr/>
        </p:nvSpPr>
        <p:spPr>
          <a:xfrm>
            <a:off x="432426" y="3429000"/>
            <a:ext cx="3758574" cy="2585323"/>
          </a:xfrm>
          <a:prstGeom prst="rect">
            <a:avLst/>
          </a:prstGeom>
          <a:noFill/>
          <a:ln w="69850">
            <a:solidFill>
              <a:srgbClr val="21314D"/>
            </a:solidFill>
          </a:ln>
        </p:spPr>
        <p:txBody>
          <a:bodyPr wrap="square" rtlCol="0">
            <a:spAutoFit/>
          </a:bodyPr>
          <a:lstStyle/>
          <a:p>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10. Click</a:t>
            </a:r>
            <a:r>
              <a:rPr lang="en-US" sz="1800" b="1"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 Add</a:t>
            </a:r>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 &amp; this time “</a:t>
            </a:r>
            <a:r>
              <a:rPr lang="en-US" sz="1800" b="1"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New Expense”</a:t>
            </a:r>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 </a:t>
            </a:r>
            <a:r>
              <a:rPr lang="en-US" dirty="0">
                <a:solidFill>
                  <a:srgbClr val="21314D"/>
                </a:solidFill>
                <a:latin typeface="Arial" panose="020B0604020202020204" pitchFamily="34" charset="0"/>
                <a:ea typeface="Arial" panose="020B0604020202020204" pitchFamily="34" charset="0"/>
                <a:cs typeface="Arial" panose="020B0604020202020204" pitchFamily="34" charset="0"/>
              </a:rPr>
              <a:t>to add a reimbursable expense. A new line item will show at the top of the list on the left-hand side, it is highlighted, and no details will display until you add transaction information. Using the Calendar icon, select the </a:t>
            </a:r>
            <a:r>
              <a:rPr lang="en-US" b="1" dirty="0">
                <a:solidFill>
                  <a:srgbClr val="21314D"/>
                </a:solidFill>
                <a:latin typeface="Arial" panose="020B0604020202020204" pitchFamily="34" charset="0"/>
                <a:ea typeface="Arial" panose="020B0604020202020204" pitchFamily="34" charset="0"/>
                <a:cs typeface="Arial" panose="020B0604020202020204" pitchFamily="34" charset="0"/>
              </a:rPr>
              <a:t>Date</a:t>
            </a:r>
            <a:r>
              <a:rPr lang="en-US" dirty="0">
                <a:solidFill>
                  <a:srgbClr val="21314D"/>
                </a:solidFill>
                <a:latin typeface="Arial" panose="020B0604020202020204" pitchFamily="34" charset="0"/>
                <a:ea typeface="Arial" panose="020B0604020202020204" pitchFamily="34" charset="0"/>
                <a:cs typeface="Arial" panose="020B0604020202020204" pitchFamily="34" charset="0"/>
              </a:rPr>
              <a:t> when the expense incurred/paid.</a:t>
            </a:r>
            <a:endParaRPr lang="en-US" sz="2000" dirty="0">
              <a:solidFill>
                <a:srgbClr val="21314D"/>
              </a:solidFill>
            </a:endParaRPr>
          </a:p>
        </p:txBody>
      </p:sp>
      <p:pic>
        <p:nvPicPr>
          <p:cNvPr id="8" name="Content Placeholder 6">
            <a:extLst>
              <a:ext uri="{FF2B5EF4-FFF2-40B4-BE49-F238E27FC236}">
                <a16:creationId xmlns:a16="http://schemas.microsoft.com/office/drawing/2014/main" id="{46F865CB-3668-64C6-9683-9B4DA7577E2E}"/>
              </a:ext>
            </a:extLst>
          </p:cNvPr>
          <p:cNvPicPr preferRelativeResize="0">
            <a:picLocks/>
          </p:cNvPicPr>
          <p:nvPr/>
        </p:nvPicPr>
        <p:blipFill>
          <a:blip r:embed="rId3"/>
          <a:srcRect/>
          <a:stretch/>
        </p:blipFill>
        <p:spPr>
          <a:xfrm>
            <a:off x="4485823" y="1184118"/>
            <a:ext cx="4516379" cy="4848382"/>
          </a:xfrm>
          <a:prstGeom prst="rect">
            <a:avLst/>
          </a:prstGeom>
          <a:ln w="73025">
            <a:solidFill>
              <a:srgbClr val="DD5F36"/>
            </a:solidFill>
          </a:ln>
        </p:spPr>
      </p:pic>
      <p:cxnSp>
        <p:nvCxnSpPr>
          <p:cNvPr id="10" name="Straight Arrow Connector 9">
            <a:extLst>
              <a:ext uri="{FF2B5EF4-FFF2-40B4-BE49-F238E27FC236}">
                <a16:creationId xmlns:a16="http://schemas.microsoft.com/office/drawing/2014/main" id="{66FDDF5D-9A39-53DA-23D2-4F72EB1F306D}"/>
              </a:ext>
            </a:extLst>
          </p:cNvPr>
          <p:cNvCxnSpPr>
            <a:cxnSpLocks/>
            <a:stCxn id="5" idx="0"/>
          </p:cNvCxnSpPr>
          <p:nvPr/>
        </p:nvCxnSpPr>
        <p:spPr>
          <a:xfrm flipV="1">
            <a:off x="2311713" y="2908300"/>
            <a:ext cx="0" cy="520700"/>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4BAA622-792A-6CF8-69BD-86F8BE8AC73E}"/>
              </a:ext>
            </a:extLst>
          </p:cNvPr>
          <p:cNvCxnSpPr>
            <a:cxnSpLocks/>
          </p:cNvCxnSpPr>
          <p:nvPr/>
        </p:nvCxnSpPr>
        <p:spPr>
          <a:xfrm flipV="1">
            <a:off x="3886200" y="2261811"/>
            <a:ext cx="697429" cy="1776789"/>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282ACEE-9881-6D55-5429-84F9459EBF26}"/>
              </a:ext>
            </a:extLst>
          </p:cNvPr>
          <p:cNvSpPr txBox="1"/>
          <p:nvPr/>
        </p:nvSpPr>
        <p:spPr>
          <a:xfrm>
            <a:off x="9238210" y="1166842"/>
            <a:ext cx="2774328" cy="1754326"/>
          </a:xfrm>
          <a:prstGeom prst="rect">
            <a:avLst/>
          </a:prstGeom>
          <a:noFill/>
          <a:ln w="69850">
            <a:solidFill>
              <a:srgbClr val="21314D"/>
            </a:solidFill>
          </a:ln>
        </p:spPr>
        <p:txBody>
          <a:bodyPr wrap="square" rtlCol="0">
            <a:spAutoFit/>
          </a:bodyPr>
          <a:lstStyle/>
          <a:p>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11. After adjusting </a:t>
            </a:r>
            <a:r>
              <a:rPr lang="en-US" dirty="0">
                <a:solidFill>
                  <a:srgbClr val="21314D"/>
                </a:solidFill>
                <a:latin typeface="Arial" panose="020B0604020202020204" pitchFamily="34" charset="0"/>
                <a:ea typeface="Arial" panose="020B0604020202020204" pitchFamily="34" charset="0"/>
                <a:cs typeface="Arial" panose="020B0604020202020204" pitchFamily="34" charset="0"/>
              </a:rPr>
              <a:t>the date you must select the appropriate </a:t>
            </a:r>
            <a:r>
              <a:rPr lang="en-US" sz="1800" b="1"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Expense Item.</a:t>
            </a:r>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 More instructions for itemization and expense items will follow. </a:t>
            </a:r>
            <a:endParaRPr lang="en-US" sz="2000" dirty="0">
              <a:solidFill>
                <a:srgbClr val="21314D"/>
              </a:solidFill>
            </a:endParaRPr>
          </a:p>
        </p:txBody>
      </p:sp>
      <p:cxnSp>
        <p:nvCxnSpPr>
          <p:cNvPr id="18" name="Straight Arrow Connector 17">
            <a:extLst>
              <a:ext uri="{FF2B5EF4-FFF2-40B4-BE49-F238E27FC236}">
                <a16:creationId xmlns:a16="http://schemas.microsoft.com/office/drawing/2014/main" id="{E18B11F9-4955-BC68-4D59-A38F83C33172}"/>
              </a:ext>
            </a:extLst>
          </p:cNvPr>
          <p:cNvCxnSpPr>
            <a:cxnSpLocks/>
          </p:cNvCxnSpPr>
          <p:nvPr/>
        </p:nvCxnSpPr>
        <p:spPr>
          <a:xfrm flipV="1">
            <a:off x="3650192" y="3366490"/>
            <a:ext cx="2401380" cy="2289761"/>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pic>
        <p:nvPicPr>
          <p:cNvPr id="21" name="Content Placeholder 6">
            <a:extLst>
              <a:ext uri="{FF2B5EF4-FFF2-40B4-BE49-F238E27FC236}">
                <a16:creationId xmlns:a16="http://schemas.microsoft.com/office/drawing/2014/main" id="{954238FC-BB29-F188-6353-9E5DFA6BC5E0}"/>
              </a:ext>
            </a:extLst>
          </p:cNvPr>
          <p:cNvPicPr preferRelativeResize="0">
            <a:picLocks/>
          </p:cNvPicPr>
          <p:nvPr/>
        </p:nvPicPr>
        <p:blipFill>
          <a:blip r:embed="rId4"/>
          <a:srcRect/>
          <a:stretch/>
        </p:blipFill>
        <p:spPr>
          <a:xfrm>
            <a:off x="9269338" y="3083212"/>
            <a:ext cx="2743200" cy="2931111"/>
          </a:xfrm>
          <a:prstGeom prst="rect">
            <a:avLst/>
          </a:prstGeom>
          <a:ln w="73025">
            <a:solidFill>
              <a:srgbClr val="DD5F36"/>
            </a:solidFill>
          </a:ln>
        </p:spPr>
      </p:pic>
      <p:cxnSp>
        <p:nvCxnSpPr>
          <p:cNvPr id="22" name="Straight Arrow Connector 21">
            <a:extLst>
              <a:ext uri="{FF2B5EF4-FFF2-40B4-BE49-F238E27FC236}">
                <a16:creationId xmlns:a16="http://schemas.microsoft.com/office/drawing/2014/main" id="{B9145BD8-FF39-C59E-17E8-F4D78799F931}"/>
              </a:ext>
            </a:extLst>
          </p:cNvPr>
          <p:cNvCxnSpPr>
            <a:cxnSpLocks/>
          </p:cNvCxnSpPr>
          <p:nvPr/>
        </p:nvCxnSpPr>
        <p:spPr>
          <a:xfrm flipH="1">
            <a:off x="7736864" y="2234386"/>
            <a:ext cx="1532474" cy="1219847"/>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4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51E-D8C5-42FD-082F-F45986AFF700}"/>
              </a:ext>
            </a:extLst>
          </p:cNvPr>
          <p:cNvSpPr>
            <a:spLocks noGrp="1"/>
          </p:cNvSpPr>
          <p:nvPr>
            <p:ph type="title"/>
          </p:nvPr>
        </p:nvSpPr>
        <p:spPr>
          <a:xfrm>
            <a:off x="730036" y="106425"/>
            <a:ext cx="10515600" cy="1077693"/>
          </a:xfrm>
        </p:spPr>
        <p:txBody>
          <a:bodyPr>
            <a:normAutofit/>
          </a:bodyPr>
          <a:lstStyle/>
          <a:p>
            <a:pPr algn="ctr"/>
            <a:r>
              <a:rPr lang="en-US" dirty="0"/>
              <a:t>CREATE EXPENSE REPORT </a:t>
            </a:r>
            <a:br>
              <a:rPr lang="en-US" dirty="0"/>
            </a:br>
            <a:r>
              <a:rPr lang="en-US" sz="2000" dirty="0"/>
              <a:t>Adding a Line Items (Reimbursable Expenses) Continued</a:t>
            </a:r>
            <a:endParaRPr lang="en-US" dirty="0"/>
          </a:p>
        </p:txBody>
      </p:sp>
      <p:sp>
        <p:nvSpPr>
          <p:cNvPr id="5" name="TextBox 4">
            <a:extLst>
              <a:ext uri="{FF2B5EF4-FFF2-40B4-BE49-F238E27FC236}">
                <a16:creationId xmlns:a16="http://schemas.microsoft.com/office/drawing/2014/main" id="{8EB45F8E-909D-406D-9E65-B5F5EA3AC9F2}"/>
              </a:ext>
            </a:extLst>
          </p:cNvPr>
          <p:cNvSpPr txBox="1"/>
          <p:nvPr/>
        </p:nvSpPr>
        <p:spPr>
          <a:xfrm>
            <a:off x="207734" y="1313626"/>
            <a:ext cx="6882998" cy="646331"/>
          </a:xfrm>
          <a:prstGeom prst="rect">
            <a:avLst/>
          </a:prstGeom>
          <a:noFill/>
          <a:ln w="69850">
            <a:solidFill>
              <a:srgbClr val="21314D"/>
            </a:solidFill>
          </a:ln>
        </p:spPr>
        <p:txBody>
          <a:bodyPr wrap="square" rtlCol="0">
            <a:spAutoFit/>
          </a:bodyPr>
          <a:lstStyle/>
          <a:p>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12. Enter the </a:t>
            </a:r>
            <a:r>
              <a:rPr lang="en-US" sz="1800" b="1"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Total Amount </a:t>
            </a:r>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for this expense line. </a:t>
            </a:r>
            <a:r>
              <a:rPr lang="en-US" dirty="0">
                <a:solidFill>
                  <a:srgbClr val="21314D"/>
                </a:solidFill>
                <a:latin typeface="Arial" panose="020B0604020202020204" pitchFamily="34" charset="0"/>
                <a:ea typeface="Arial" panose="020B0604020202020204" pitchFamily="34" charset="0"/>
                <a:cs typeface="Arial" panose="020B0604020202020204" pitchFamily="34" charset="0"/>
              </a:rPr>
              <a:t>Additional instructions for adjusting the currency will follow. </a:t>
            </a:r>
            <a:endParaRPr lang="en-US" sz="2000" dirty="0">
              <a:solidFill>
                <a:srgbClr val="21314D"/>
              </a:solidFill>
            </a:endParaRPr>
          </a:p>
        </p:txBody>
      </p:sp>
      <p:pic>
        <p:nvPicPr>
          <p:cNvPr id="8" name="Content Placeholder 6">
            <a:extLst>
              <a:ext uri="{FF2B5EF4-FFF2-40B4-BE49-F238E27FC236}">
                <a16:creationId xmlns:a16="http://schemas.microsoft.com/office/drawing/2014/main" id="{46F865CB-3668-64C6-9683-9B4DA7577E2E}"/>
              </a:ext>
            </a:extLst>
          </p:cNvPr>
          <p:cNvPicPr preferRelativeResize="0">
            <a:picLocks/>
          </p:cNvPicPr>
          <p:nvPr/>
        </p:nvPicPr>
        <p:blipFill>
          <a:blip r:embed="rId2"/>
          <a:srcRect/>
          <a:stretch/>
        </p:blipFill>
        <p:spPr>
          <a:xfrm>
            <a:off x="7356023" y="1184118"/>
            <a:ext cx="4516379" cy="4848382"/>
          </a:xfrm>
          <a:prstGeom prst="rect">
            <a:avLst/>
          </a:prstGeom>
          <a:ln w="73025">
            <a:solidFill>
              <a:srgbClr val="DD5F36"/>
            </a:solidFill>
          </a:ln>
        </p:spPr>
      </p:pic>
      <p:cxnSp>
        <p:nvCxnSpPr>
          <p:cNvPr id="12" name="Straight Arrow Connector 11">
            <a:extLst>
              <a:ext uri="{FF2B5EF4-FFF2-40B4-BE49-F238E27FC236}">
                <a16:creationId xmlns:a16="http://schemas.microsoft.com/office/drawing/2014/main" id="{A4BAA622-792A-6CF8-69BD-86F8BE8AC73E}"/>
              </a:ext>
            </a:extLst>
          </p:cNvPr>
          <p:cNvCxnSpPr>
            <a:cxnSpLocks/>
          </p:cNvCxnSpPr>
          <p:nvPr/>
        </p:nvCxnSpPr>
        <p:spPr>
          <a:xfrm>
            <a:off x="7093587" y="1467664"/>
            <a:ext cx="1771013" cy="2251701"/>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145E160-B77D-6E48-2775-C43D5EFC29CA}"/>
              </a:ext>
            </a:extLst>
          </p:cNvPr>
          <p:cNvSpPr txBox="1"/>
          <p:nvPr/>
        </p:nvSpPr>
        <p:spPr>
          <a:xfrm>
            <a:off x="197889" y="2102796"/>
            <a:ext cx="6882998" cy="1200329"/>
          </a:xfrm>
          <a:prstGeom prst="rect">
            <a:avLst/>
          </a:prstGeom>
          <a:noFill/>
          <a:ln w="69850">
            <a:solidFill>
              <a:srgbClr val="21314D"/>
            </a:solidFill>
          </a:ln>
        </p:spPr>
        <p:txBody>
          <a:bodyPr wrap="square" rtlCol="0">
            <a:spAutoFit/>
          </a:bodyPr>
          <a:lstStyle/>
          <a:p>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13. Using the drag and drop functionality add any relevant supporting documents in the </a:t>
            </a:r>
            <a:r>
              <a:rPr lang="en-US" sz="1800" b="1"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Attachments</a:t>
            </a:r>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 box or click </a:t>
            </a:r>
            <a:r>
              <a:rPr lang="en-US" sz="1800" b="1"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Select Files</a:t>
            </a:r>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 to choose a file from your computer. Receipts are required for all reimbursable expenses totaling $50.00 or more.</a:t>
            </a:r>
          </a:p>
        </p:txBody>
      </p:sp>
      <p:cxnSp>
        <p:nvCxnSpPr>
          <p:cNvPr id="42" name="Straight Arrow Connector 41">
            <a:extLst>
              <a:ext uri="{FF2B5EF4-FFF2-40B4-BE49-F238E27FC236}">
                <a16:creationId xmlns:a16="http://schemas.microsoft.com/office/drawing/2014/main" id="{48807134-0781-8516-6F69-04F5B737C836}"/>
              </a:ext>
            </a:extLst>
          </p:cNvPr>
          <p:cNvCxnSpPr>
            <a:cxnSpLocks/>
          </p:cNvCxnSpPr>
          <p:nvPr/>
        </p:nvCxnSpPr>
        <p:spPr>
          <a:xfrm flipV="1">
            <a:off x="7093587" y="2384862"/>
            <a:ext cx="2088513" cy="137900"/>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5E8E78-8C72-3B01-0B4A-4A6DA0966673}"/>
              </a:ext>
            </a:extLst>
          </p:cNvPr>
          <p:cNvSpPr txBox="1"/>
          <p:nvPr/>
        </p:nvSpPr>
        <p:spPr>
          <a:xfrm>
            <a:off x="183079" y="4834700"/>
            <a:ext cx="6882998" cy="1200329"/>
          </a:xfrm>
          <a:prstGeom prst="rect">
            <a:avLst/>
          </a:prstGeom>
          <a:noFill/>
          <a:ln w="69850">
            <a:solidFill>
              <a:srgbClr val="21314D"/>
            </a:solidFill>
          </a:ln>
        </p:spPr>
        <p:txBody>
          <a:bodyPr wrap="square" rtlCol="0">
            <a:spAutoFit/>
          </a:bodyPr>
          <a:lstStyle/>
          <a:p>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15. </a:t>
            </a:r>
            <a:r>
              <a:rPr lang="en-US" dirty="0">
                <a:solidFill>
                  <a:srgbClr val="21314D"/>
                </a:solidFill>
                <a:latin typeface="Arial" panose="020B0604020202020204" pitchFamily="34" charset="0"/>
                <a:ea typeface="Arial" panose="020B0604020202020204" pitchFamily="34" charset="0"/>
                <a:cs typeface="Arial" panose="020B0604020202020204" pitchFamily="34" charset="0"/>
              </a:rPr>
              <a:t>You can adjust the Driver Worktag, or it will default to the last one used. Also, if you need to split the expense amongst more than one Driver Worktag (index) see the instructions on itemization to follow. </a:t>
            </a:r>
            <a:endPar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46" name="Straight Arrow Connector 45">
            <a:extLst>
              <a:ext uri="{FF2B5EF4-FFF2-40B4-BE49-F238E27FC236}">
                <a16:creationId xmlns:a16="http://schemas.microsoft.com/office/drawing/2014/main" id="{2EBB4FDC-D37C-BE1B-386E-37E7AA9AA428}"/>
              </a:ext>
            </a:extLst>
          </p:cNvPr>
          <p:cNvCxnSpPr>
            <a:cxnSpLocks/>
          </p:cNvCxnSpPr>
          <p:nvPr/>
        </p:nvCxnSpPr>
        <p:spPr>
          <a:xfrm flipV="1">
            <a:off x="7066077" y="4411102"/>
            <a:ext cx="1826031" cy="859036"/>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CA23717-40E7-CBF3-BB64-8C10C7365840}"/>
              </a:ext>
            </a:extLst>
          </p:cNvPr>
          <p:cNvSpPr txBox="1"/>
          <p:nvPr/>
        </p:nvSpPr>
        <p:spPr>
          <a:xfrm>
            <a:off x="183079" y="3454172"/>
            <a:ext cx="6882998" cy="1200329"/>
          </a:xfrm>
          <a:prstGeom prst="rect">
            <a:avLst/>
          </a:prstGeom>
          <a:noFill/>
          <a:ln w="69850">
            <a:solidFill>
              <a:srgbClr val="21314D"/>
            </a:solidFill>
          </a:ln>
        </p:spPr>
        <p:txBody>
          <a:bodyPr wrap="square" rtlCol="0">
            <a:spAutoFit/>
          </a:bodyPr>
          <a:lstStyle/>
          <a:p>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14. Memos will be required for all line items. </a:t>
            </a:r>
            <a:r>
              <a:rPr lang="en-US" dirty="0">
                <a:solidFill>
                  <a:srgbClr val="21314D"/>
                </a:solidFill>
                <a:latin typeface="Arial" panose="020B0604020202020204" pitchFamily="34" charset="0"/>
                <a:ea typeface="Arial" panose="020B0604020202020204" pitchFamily="34" charset="0"/>
                <a:cs typeface="Arial" panose="020B0604020202020204" pitchFamily="34" charset="0"/>
              </a:rPr>
              <a:t>For the </a:t>
            </a:r>
            <a:r>
              <a:rPr lang="en-US" b="1" dirty="0">
                <a:solidFill>
                  <a:srgbClr val="21314D"/>
                </a:solidFill>
                <a:latin typeface="Arial" panose="020B0604020202020204" pitchFamily="34" charset="0"/>
                <a:ea typeface="Arial" panose="020B0604020202020204" pitchFamily="34" charset="0"/>
                <a:cs typeface="Arial" panose="020B0604020202020204" pitchFamily="34" charset="0"/>
              </a:rPr>
              <a:t>Memo </a:t>
            </a:r>
            <a:r>
              <a:rPr lang="en-US" dirty="0">
                <a:solidFill>
                  <a:srgbClr val="21314D"/>
                </a:solidFill>
                <a:latin typeface="Arial" panose="020B0604020202020204" pitchFamily="34" charset="0"/>
                <a:ea typeface="Arial" panose="020B0604020202020204" pitchFamily="34" charset="0"/>
                <a:cs typeface="Arial" panose="020B0604020202020204" pitchFamily="34" charset="0"/>
              </a:rPr>
              <a:t>a</a:t>
            </a:r>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dd a detailed business purpose of the expense which answers the Who, What, When, Where &amp; Why. Additional required details for certain expense items may appear on the right side of the screen. </a:t>
            </a:r>
          </a:p>
        </p:txBody>
      </p:sp>
      <p:cxnSp>
        <p:nvCxnSpPr>
          <p:cNvPr id="51" name="Straight Arrow Connector 50">
            <a:extLst>
              <a:ext uri="{FF2B5EF4-FFF2-40B4-BE49-F238E27FC236}">
                <a16:creationId xmlns:a16="http://schemas.microsoft.com/office/drawing/2014/main" id="{9E62B034-784B-19BD-6529-2CAEED1CF849}"/>
              </a:ext>
            </a:extLst>
          </p:cNvPr>
          <p:cNvCxnSpPr>
            <a:cxnSpLocks/>
          </p:cNvCxnSpPr>
          <p:nvPr/>
        </p:nvCxnSpPr>
        <p:spPr>
          <a:xfrm>
            <a:off x="7063537" y="4057050"/>
            <a:ext cx="1801063" cy="30202"/>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835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51E-D8C5-42FD-082F-F45986AFF700}"/>
              </a:ext>
            </a:extLst>
          </p:cNvPr>
          <p:cNvSpPr>
            <a:spLocks noGrp="1"/>
          </p:cNvSpPr>
          <p:nvPr>
            <p:ph type="title"/>
          </p:nvPr>
        </p:nvSpPr>
        <p:spPr>
          <a:xfrm>
            <a:off x="730036" y="106425"/>
            <a:ext cx="10515600" cy="1077693"/>
          </a:xfrm>
        </p:spPr>
        <p:txBody>
          <a:bodyPr>
            <a:normAutofit/>
          </a:bodyPr>
          <a:lstStyle/>
          <a:p>
            <a:pPr algn="ctr"/>
            <a:r>
              <a:rPr lang="en-US" dirty="0"/>
              <a:t>CREATE EXPENSE REPORT </a:t>
            </a:r>
            <a:br>
              <a:rPr lang="en-US" dirty="0"/>
            </a:br>
            <a:r>
              <a:rPr lang="en-US" sz="2000" dirty="0"/>
              <a:t>Submitting your Expense Report</a:t>
            </a:r>
            <a:endParaRPr lang="en-US" dirty="0"/>
          </a:p>
        </p:txBody>
      </p:sp>
      <p:sp>
        <p:nvSpPr>
          <p:cNvPr id="3" name="TextBox 2">
            <a:extLst>
              <a:ext uri="{FF2B5EF4-FFF2-40B4-BE49-F238E27FC236}">
                <a16:creationId xmlns:a16="http://schemas.microsoft.com/office/drawing/2014/main" id="{0AA9CB01-0B2B-1108-8099-6B25312960A7}"/>
              </a:ext>
            </a:extLst>
          </p:cNvPr>
          <p:cNvSpPr txBox="1"/>
          <p:nvPr/>
        </p:nvSpPr>
        <p:spPr>
          <a:xfrm>
            <a:off x="207732" y="1184118"/>
            <a:ext cx="8898168" cy="923330"/>
          </a:xfrm>
          <a:prstGeom prst="rect">
            <a:avLst/>
          </a:prstGeom>
          <a:noFill/>
          <a:ln w="69850">
            <a:solidFill>
              <a:srgbClr val="21314D"/>
            </a:solidFill>
          </a:ln>
        </p:spPr>
        <p:txBody>
          <a:bodyPr wrap="square" rtlCol="0">
            <a:spAutoFit/>
          </a:bodyPr>
          <a:lstStyle/>
          <a:p>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16. To </a:t>
            </a:r>
            <a:r>
              <a:rPr lang="en-US" dirty="0">
                <a:solidFill>
                  <a:srgbClr val="21314D"/>
                </a:solidFill>
                <a:latin typeface="Arial" panose="020B0604020202020204" pitchFamily="34" charset="0"/>
                <a:ea typeface="Arial" panose="020B0604020202020204" pitchFamily="34" charset="0"/>
                <a:cs typeface="Arial" panose="020B0604020202020204" pitchFamily="34" charset="0"/>
              </a:rPr>
              <a:t>save or update this line item you can click on any of the line items shown in the list on the left-hand side or go to the “Add” button to include another line-item; follow steps 10-15 for reimbursable items &amp; steps 7-9 to add One Card charges. </a:t>
            </a:r>
            <a:endPar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5" name="Content Placeholder 6">
            <a:extLst>
              <a:ext uri="{FF2B5EF4-FFF2-40B4-BE49-F238E27FC236}">
                <a16:creationId xmlns:a16="http://schemas.microsoft.com/office/drawing/2014/main" id="{0D98713D-D9DD-12BF-C27C-0258871E24B5}"/>
              </a:ext>
            </a:extLst>
          </p:cNvPr>
          <p:cNvPicPr preferRelativeResize="0">
            <a:picLocks/>
          </p:cNvPicPr>
          <p:nvPr/>
        </p:nvPicPr>
        <p:blipFill>
          <a:blip r:embed="rId3"/>
          <a:srcRect/>
          <a:stretch/>
        </p:blipFill>
        <p:spPr>
          <a:xfrm>
            <a:off x="9241065" y="1184118"/>
            <a:ext cx="2743201" cy="4913850"/>
          </a:xfrm>
          <a:prstGeom prst="rect">
            <a:avLst/>
          </a:prstGeom>
          <a:ln w="73025">
            <a:solidFill>
              <a:srgbClr val="DD5F36"/>
            </a:solidFill>
          </a:ln>
        </p:spPr>
      </p:pic>
      <p:sp>
        <p:nvSpPr>
          <p:cNvPr id="6" name="TextBox 5">
            <a:extLst>
              <a:ext uri="{FF2B5EF4-FFF2-40B4-BE49-F238E27FC236}">
                <a16:creationId xmlns:a16="http://schemas.microsoft.com/office/drawing/2014/main" id="{C8C0FF6B-BF09-142D-275F-3949BF3630A7}"/>
              </a:ext>
            </a:extLst>
          </p:cNvPr>
          <p:cNvSpPr txBox="1"/>
          <p:nvPr/>
        </p:nvSpPr>
        <p:spPr>
          <a:xfrm>
            <a:off x="207731" y="2261811"/>
            <a:ext cx="8898169" cy="1200329"/>
          </a:xfrm>
          <a:prstGeom prst="rect">
            <a:avLst/>
          </a:prstGeom>
          <a:noFill/>
          <a:ln w="69850">
            <a:solidFill>
              <a:srgbClr val="21314D"/>
            </a:solidFill>
          </a:ln>
        </p:spPr>
        <p:txBody>
          <a:bodyPr wrap="square" rtlCol="0">
            <a:spAutoFit/>
          </a:bodyPr>
          <a:lstStyle/>
          <a:p>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17. Once you have added all you expenses you can either </a:t>
            </a:r>
            <a:r>
              <a:rPr lang="en-US" sz="1800" b="1"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Submit</a:t>
            </a:r>
            <a:r>
              <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 or </a:t>
            </a:r>
            <a:r>
              <a:rPr lang="en-US" sz="1800" b="1"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rPr>
              <a:t>S</a:t>
            </a:r>
            <a:r>
              <a:rPr lang="en-US" b="1" dirty="0">
                <a:solidFill>
                  <a:srgbClr val="21314D"/>
                </a:solidFill>
                <a:latin typeface="Arial" panose="020B0604020202020204" pitchFamily="34" charset="0"/>
                <a:ea typeface="Arial" panose="020B0604020202020204" pitchFamily="34" charset="0"/>
                <a:cs typeface="Arial" panose="020B0604020202020204" pitchFamily="34" charset="0"/>
              </a:rPr>
              <a:t>ave for Later. </a:t>
            </a:r>
            <a:r>
              <a:rPr lang="en-US" dirty="0">
                <a:solidFill>
                  <a:srgbClr val="21314D"/>
                </a:solidFill>
                <a:latin typeface="Arial" panose="020B0604020202020204" pitchFamily="34" charset="0"/>
                <a:ea typeface="Arial" panose="020B0604020202020204" pitchFamily="34" charset="0"/>
                <a:cs typeface="Arial" panose="020B0604020202020204" pitchFamily="34" charset="0"/>
              </a:rPr>
              <a:t>If you Submit the report, it will automatically start routing for approval based on the business process built into Workday. If you Save the report for later, you will be able to come back and update it. Saving is the same as a draft report in Chrome River. </a:t>
            </a:r>
            <a:endParaRPr lang="en-US" sz="1800" u="none" strike="noStrike" dirty="0">
              <a:solidFill>
                <a:srgbClr val="21314D"/>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6E639076-6667-FACE-357C-138A50C350F7}"/>
              </a:ext>
            </a:extLst>
          </p:cNvPr>
          <p:cNvCxnSpPr>
            <a:cxnSpLocks/>
          </p:cNvCxnSpPr>
          <p:nvPr/>
        </p:nvCxnSpPr>
        <p:spPr>
          <a:xfrm>
            <a:off x="9119731" y="3403283"/>
            <a:ext cx="658838" cy="2387917"/>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2871C1-5B78-45B5-F209-572CD3DCB660}"/>
              </a:ext>
            </a:extLst>
          </p:cNvPr>
          <p:cNvCxnSpPr>
            <a:cxnSpLocks/>
          </p:cNvCxnSpPr>
          <p:nvPr/>
        </p:nvCxnSpPr>
        <p:spPr>
          <a:xfrm>
            <a:off x="8944473" y="2380062"/>
            <a:ext cx="1668192" cy="3545183"/>
          </a:xfrm>
          <a:prstGeom prst="straightConnector1">
            <a:avLst/>
          </a:prstGeom>
          <a:ln w="53975">
            <a:solidFill>
              <a:srgbClr val="21314D"/>
            </a:solidFill>
            <a:tailEnd type="triangle"/>
          </a:ln>
        </p:spPr>
        <p:style>
          <a:lnRef idx="1">
            <a:schemeClr val="accent1"/>
          </a:lnRef>
          <a:fillRef idx="0">
            <a:schemeClr val="accent1"/>
          </a:fillRef>
          <a:effectRef idx="0">
            <a:schemeClr val="accent1"/>
          </a:effectRef>
          <a:fontRef idx="minor">
            <a:schemeClr val="tx1"/>
          </a:fontRef>
        </p:style>
      </p:cxnSp>
      <p:pic>
        <p:nvPicPr>
          <p:cNvPr id="15" name="Content Placeholder 6">
            <a:extLst>
              <a:ext uri="{FF2B5EF4-FFF2-40B4-BE49-F238E27FC236}">
                <a16:creationId xmlns:a16="http://schemas.microsoft.com/office/drawing/2014/main" id="{D9073846-44E9-AD87-570A-26AF093E1A54}"/>
              </a:ext>
            </a:extLst>
          </p:cNvPr>
          <p:cNvPicPr preferRelativeResize="0">
            <a:picLocks noGrp="1"/>
          </p:cNvPicPr>
          <p:nvPr>
            <p:ph idx="1"/>
          </p:nvPr>
        </p:nvPicPr>
        <p:blipFill>
          <a:blip r:embed="rId4"/>
          <a:srcRect/>
          <a:stretch/>
        </p:blipFill>
        <p:spPr>
          <a:xfrm>
            <a:off x="4920523" y="3596246"/>
            <a:ext cx="4130720" cy="2501722"/>
          </a:xfrm>
          <a:ln w="73025">
            <a:solidFill>
              <a:srgbClr val="DD5F36"/>
            </a:solidFill>
          </a:ln>
        </p:spPr>
      </p:pic>
      <p:pic>
        <p:nvPicPr>
          <p:cNvPr id="16" name="Content Placeholder 6">
            <a:extLst>
              <a:ext uri="{FF2B5EF4-FFF2-40B4-BE49-F238E27FC236}">
                <a16:creationId xmlns:a16="http://schemas.microsoft.com/office/drawing/2014/main" id="{4A6098A3-5314-DFFC-6944-95D766D2B5FF}"/>
              </a:ext>
            </a:extLst>
          </p:cNvPr>
          <p:cNvPicPr preferRelativeResize="0">
            <a:picLocks/>
          </p:cNvPicPr>
          <p:nvPr/>
        </p:nvPicPr>
        <p:blipFill>
          <a:blip r:embed="rId5"/>
          <a:srcRect/>
          <a:stretch/>
        </p:blipFill>
        <p:spPr>
          <a:xfrm>
            <a:off x="205599" y="3616503"/>
            <a:ext cx="4463056" cy="2501722"/>
          </a:xfrm>
          <a:prstGeom prst="rect">
            <a:avLst/>
          </a:prstGeom>
          <a:ln w="73025">
            <a:solidFill>
              <a:srgbClr val="DD5F36"/>
            </a:solidFill>
          </a:ln>
        </p:spPr>
      </p:pic>
    </p:spTree>
    <p:extLst>
      <p:ext uri="{BB962C8B-B14F-4D97-AF65-F5344CB8AC3E}">
        <p14:creationId xmlns:p14="http://schemas.microsoft.com/office/powerpoint/2010/main" val="4033714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32E0FB81-50F6-DF45-A51D-8F1DC7AC91FC}"/>
              </a:ext>
            </a:extLst>
          </p:cNvPr>
          <p:cNvSpPr txBox="1">
            <a:spLocks/>
          </p:cNvSpPr>
          <p:nvPr/>
        </p:nvSpPr>
        <p:spPr>
          <a:xfrm>
            <a:off x="1524000" y="2601118"/>
            <a:ext cx="9144000" cy="1655763"/>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 typeface="Arial"/>
              <a:buNone/>
              <a:defRPr sz="4000" b="1" i="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8000" dirty="0"/>
              <a:t>Questions?</a:t>
            </a:r>
          </a:p>
        </p:txBody>
      </p:sp>
    </p:spTree>
    <p:extLst>
      <p:ext uri="{BB962C8B-B14F-4D97-AF65-F5344CB8AC3E}">
        <p14:creationId xmlns:p14="http://schemas.microsoft.com/office/powerpoint/2010/main" val="3023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E42B-0824-46BA-84ED-DEECD7B1BF15}"/>
              </a:ext>
            </a:extLst>
          </p:cNvPr>
          <p:cNvSpPr>
            <a:spLocks noGrp="1"/>
          </p:cNvSpPr>
          <p:nvPr>
            <p:ph type="title"/>
          </p:nvPr>
        </p:nvSpPr>
        <p:spPr>
          <a:xfrm>
            <a:off x="838200" y="323783"/>
            <a:ext cx="10515600" cy="732153"/>
          </a:xfrm>
        </p:spPr>
        <p:txBody>
          <a:bodyPr>
            <a:normAutofit/>
          </a:bodyPr>
          <a:lstStyle/>
          <a:p>
            <a:r>
              <a:rPr lang="en-US"/>
              <a:t>Team Dynamix Expense Requests</a:t>
            </a:r>
          </a:p>
        </p:txBody>
      </p:sp>
      <p:sp>
        <p:nvSpPr>
          <p:cNvPr id="7" name="TextBox 6">
            <a:extLst>
              <a:ext uri="{FF2B5EF4-FFF2-40B4-BE49-F238E27FC236}">
                <a16:creationId xmlns:a16="http://schemas.microsoft.com/office/drawing/2014/main" id="{B999DDA6-072C-452C-B31A-341445DFB771}"/>
              </a:ext>
            </a:extLst>
          </p:cNvPr>
          <p:cNvSpPr txBox="1"/>
          <p:nvPr/>
        </p:nvSpPr>
        <p:spPr>
          <a:xfrm>
            <a:off x="3204839" y="5379868"/>
            <a:ext cx="5504155" cy="461665"/>
          </a:xfrm>
          <a:prstGeom prst="rect">
            <a:avLst/>
          </a:prstGeom>
          <a:noFill/>
        </p:spPr>
        <p:txBody>
          <a:bodyPr wrap="square" rtlCol="0">
            <a:spAutoFit/>
          </a:bodyPr>
          <a:lstStyle/>
          <a:p>
            <a:pPr algn="ctr"/>
            <a:r>
              <a:rPr lang="en-US" sz="2400"/>
              <a:t>(Insert new screenshot)</a:t>
            </a:r>
          </a:p>
        </p:txBody>
      </p:sp>
      <p:pic>
        <p:nvPicPr>
          <p:cNvPr id="1026" name="Picture 2">
            <a:extLst>
              <a:ext uri="{FF2B5EF4-FFF2-40B4-BE49-F238E27FC236}">
                <a16:creationId xmlns:a16="http://schemas.microsoft.com/office/drawing/2014/main" id="{2D86CC58-4894-C84F-8C78-E117C2230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874" y="1014964"/>
            <a:ext cx="7569723" cy="503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2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E42B-0824-46BA-84ED-DEECD7B1BF15}"/>
              </a:ext>
            </a:extLst>
          </p:cNvPr>
          <p:cNvSpPr>
            <a:spLocks noGrp="1"/>
          </p:cNvSpPr>
          <p:nvPr>
            <p:ph type="title"/>
          </p:nvPr>
        </p:nvSpPr>
        <p:spPr>
          <a:xfrm>
            <a:off x="855955" y="492459"/>
            <a:ext cx="10515600" cy="732153"/>
          </a:xfrm>
        </p:spPr>
        <p:txBody>
          <a:bodyPr>
            <a:normAutofit/>
          </a:bodyPr>
          <a:lstStyle/>
          <a:p>
            <a:r>
              <a:rPr lang="en-US"/>
              <a:t>Vendor payment </a:t>
            </a:r>
          </a:p>
        </p:txBody>
      </p:sp>
      <p:sp>
        <p:nvSpPr>
          <p:cNvPr id="5" name="TextBox 4">
            <a:extLst>
              <a:ext uri="{FF2B5EF4-FFF2-40B4-BE49-F238E27FC236}">
                <a16:creationId xmlns:a16="http://schemas.microsoft.com/office/drawing/2014/main" id="{D9F2D712-F642-47A8-8BC1-1E89BE5B850C}"/>
              </a:ext>
            </a:extLst>
          </p:cNvPr>
          <p:cNvSpPr txBox="1"/>
          <p:nvPr/>
        </p:nvSpPr>
        <p:spPr>
          <a:xfrm>
            <a:off x="587142" y="1392597"/>
            <a:ext cx="9071764" cy="4031873"/>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Steps still need to be taken:</a:t>
            </a:r>
          </a:p>
          <a:p>
            <a:pPr marL="342900" indent="-342900">
              <a:buFont typeface="Arial" panose="020B0604020202020204" pitchFamily="34" charset="0"/>
              <a:buChar char="•"/>
            </a:pPr>
            <a:r>
              <a:rPr lang="en-US" sz="2800" dirty="0"/>
              <a:t>Submission  remains in TDX </a:t>
            </a:r>
          </a:p>
          <a:p>
            <a:pPr marL="342900" indent="-342900">
              <a:buFont typeface="Arial" panose="020B0604020202020204" pitchFamily="34" charset="0"/>
              <a:buChar char="•"/>
            </a:pPr>
            <a:r>
              <a:rPr lang="en-US" sz="2800" dirty="0"/>
              <a:t>We still need the W9 for processing payments</a:t>
            </a:r>
          </a:p>
          <a:p>
            <a:pPr marL="342900" indent="-342900">
              <a:buFont typeface="Arial" panose="020B0604020202020204" pitchFamily="34" charset="0"/>
              <a:buChar char="•"/>
            </a:pPr>
            <a:r>
              <a:rPr lang="en-US" sz="2800" dirty="0"/>
              <a:t>Approval in TDX </a:t>
            </a:r>
          </a:p>
          <a:p>
            <a:pPr algn="ctr"/>
            <a:endParaRPr lang="en-US" sz="2400" dirty="0"/>
          </a:p>
          <a:p>
            <a:pPr marL="342900" indent="-342900">
              <a:buFont typeface="Wingdings" panose="05000000000000000000" pitchFamily="2" charset="2"/>
              <a:buChar char="Ø"/>
            </a:pPr>
            <a:r>
              <a:rPr lang="en-US" sz="2400" dirty="0"/>
              <a:t>Check runs are on Tuesdays and Fridays </a:t>
            </a:r>
          </a:p>
          <a:p>
            <a:endParaRPr lang="en-US" sz="2400" dirty="0"/>
          </a:p>
          <a:p>
            <a:pPr marL="342900" indent="-342900">
              <a:buFont typeface="Wingdings" panose="05000000000000000000" pitchFamily="2" charset="2"/>
              <a:buChar char="Ø"/>
            </a:pPr>
            <a:r>
              <a:rPr lang="en-US" sz="2400" dirty="0"/>
              <a:t>Super user access – enter vendor payments directly into WD </a:t>
            </a:r>
          </a:p>
          <a:p>
            <a:endParaRPr lang="en-US" sz="2400" dirty="0"/>
          </a:p>
          <a:p>
            <a:pPr algn="ctr"/>
            <a:r>
              <a:rPr lang="en-US" sz="2400" dirty="0"/>
              <a:t> </a:t>
            </a:r>
          </a:p>
        </p:txBody>
      </p:sp>
    </p:spTree>
    <p:extLst>
      <p:ext uri="{BB962C8B-B14F-4D97-AF65-F5344CB8AC3E}">
        <p14:creationId xmlns:p14="http://schemas.microsoft.com/office/powerpoint/2010/main" val="375316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9FE2-F5C4-4A97-A583-2823A08421B8}"/>
              </a:ext>
            </a:extLst>
          </p:cNvPr>
          <p:cNvSpPr>
            <a:spLocks noGrp="1"/>
          </p:cNvSpPr>
          <p:nvPr>
            <p:ph type="title"/>
          </p:nvPr>
        </p:nvSpPr>
        <p:spPr/>
        <p:txBody>
          <a:bodyPr/>
          <a:lstStyle/>
          <a:p>
            <a:r>
              <a:rPr lang="en-US" dirty="0"/>
              <a:t>Demonstration</a:t>
            </a:r>
          </a:p>
        </p:txBody>
      </p:sp>
      <p:sp>
        <p:nvSpPr>
          <p:cNvPr id="3" name="Content Placeholder 2">
            <a:extLst>
              <a:ext uri="{FF2B5EF4-FFF2-40B4-BE49-F238E27FC236}">
                <a16:creationId xmlns:a16="http://schemas.microsoft.com/office/drawing/2014/main" id="{B1B02C06-30DF-C891-EB8E-9070A0BA1B6A}"/>
              </a:ext>
            </a:extLst>
          </p:cNvPr>
          <p:cNvSpPr>
            <a:spLocks noGrp="1"/>
          </p:cNvSpPr>
          <p:nvPr>
            <p:ph idx="1"/>
          </p:nvPr>
        </p:nvSpPr>
        <p:spPr>
          <a:xfrm>
            <a:off x="375385" y="998016"/>
            <a:ext cx="10805161" cy="5056276"/>
          </a:xfrm>
        </p:spPr>
        <p:txBody>
          <a:bodyPr vert="horz" lIns="91440" tIns="45720" rIns="91440" bIns="45720" rtlCol="0" anchor="t">
            <a:normAutofit/>
          </a:bodyPr>
          <a:lstStyle/>
          <a:p>
            <a:pPr>
              <a:buFont typeface="Arial" panose="020B0604020202020204" pitchFamily="34" charset="0"/>
              <a:buChar char="•"/>
            </a:pPr>
            <a:r>
              <a:rPr lang="en-US" dirty="0">
                <a:hlinkClick r:id="rId2"/>
              </a:rPr>
              <a:t>Create supplier Invoices</a:t>
            </a:r>
            <a:r>
              <a:rPr lang="en-US" dirty="0"/>
              <a:t>		</a:t>
            </a:r>
            <a:r>
              <a:rPr lang="en-US" dirty="0">
                <a:hlinkClick r:id="rId2"/>
              </a:rPr>
              <a:t>Create invoice off a PO</a:t>
            </a:r>
            <a:endParaRPr lang="en-US" dirty="0"/>
          </a:p>
          <a:p>
            <a:pPr marL="227965" indent="-227965"/>
            <a:endParaRPr lang="en-US" dirty="0"/>
          </a:p>
          <a:p>
            <a:pPr marL="0" indent="0">
              <a:buNone/>
            </a:pPr>
            <a:r>
              <a:rPr lang="en-US" dirty="0"/>
              <a:t> </a:t>
            </a:r>
          </a:p>
          <a:p>
            <a:pPr marL="227965" indent="-227965"/>
            <a:endParaRPr lang="en-US" dirty="0"/>
          </a:p>
          <a:p>
            <a:pPr marL="227965" indent="-227965"/>
            <a:endParaRPr lang="en-US" dirty="0"/>
          </a:p>
          <a:p>
            <a:pPr marL="227965" indent="-227965"/>
            <a:endParaRPr lang="en-US" dirty="0"/>
          </a:p>
          <a:p>
            <a:pPr marL="227965" indent="-227965"/>
            <a:endParaRPr lang="en-US" dirty="0"/>
          </a:p>
          <a:p>
            <a:pPr marL="0" indent="0">
              <a:buNone/>
            </a:pPr>
            <a:endParaRPr lang="en-US" dirty="0"/>
          </a:p>
        </p:txBody>
      </p:sp>
      <p:pic>
        <p:nvPicPr>
          <p:cNvPr id="10" name="Picture 9">
            <a:extLst>
              <a:ext uri="{FF2B5EF4-FFF2-40B4-BE49-F238E27FC236}">
                <a16:creationId xmlns:a16="http://schemas.microsoft.com/office/drawing/2014/main" id="{86D11DBC-2BB0-D66F-434C-B806956E756A}"/>
              </a:ext>
            </a:extLst>
          </p:cNvPr>
          <p:cNvPicPr>
            <a:picLocks noChangeAspect="1"/>
          </p:cNvPicPr>
          <p:nvPr/>
        </p:nvPicPr>
        <p:blipFill>
          <a:blip r:embed="rId3"/>
          <a:stretch>
            <a:fillRect/>
          </a:stretch>
        </p:blipFill>
        <p:spPr>
          <a:xfrm>
            <a:off x="343303" y="1676991"/>
            <a:ext cx="5101427" cy="1078982"/>
          </a:xfrm>
          <a:prstGeom prst="rect">
            <a:avLst/>
          </a:prstGeom>
        </p:spPr>
      </p:pic>
      <p:pic>
        <p:nvPicPr>
          <p:cNvPr id="13" name="Picture 12">
            <a:extLst>
              <a:ext uri="{FF2B5EF4-FFF2-40B4-BE49-F238E27FC236}">
                <a16:creationId xmlns:a16="http://schemas.microsoft.com/office/drawing/2014/main" id="{4B06BAD6-BB4C-1B4E-B2D7-F7A3CDEFE121}"/>
              </a:ext>
            </a:extLst>
          </p:cNvPr>
          <p:cNvPicPr>
            <a:picLocks noChangeAspect="1"/>
          </p:cNvPicPr>
          <p:nvPr/>
        </p:nvPicPr>
        <p:blipFill>
          <a:blip r:embed="rId4"/>
          <a:stretch>
            <a:fillRect/>
          </a:stretch>
        </p:blipFill>
        <p:spPr>
          <a:xfrm>
            <a:off x="5945714" y="1676990"/>
            <a:ext cx="5469046" cy="3015769"/>
          </a:xfrm>
          <a:prstGeom prst="rect">
            <a:avLst/>
          </a:prstGeom>
        </p:spPr>
      </p:pic>
    </p:spTree>
    <p:extLst>
      <p:ext uri="{BB962C8B-B14F-4D97-AF65-F5344CB8AC3E}">
        <p14:creationId xmlns:p14="http://schemas.microsoft.com/office/powerpoint/2010/main" val="87209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FF2"/>
        </a:solidFill>
        <a:effectLst/>
      </p:bgPr>
    </p:bg>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95A3E64F-5983-49ED-83B6-EB421D84C170}"/>
              </a:ext>
            </a:extLst>
          </p:cNvPr>
          <p:cNvSpPr>
            <a:spLocks noGrp="1"/>
          </p:cNvSpPr>
          <p:nvPr>
            <p:ph type="sldNum" sz="quarter" idx="4"/>
          </p:nvPr>
        </p:nvSpPr>
        <p:spPr>
          <a:xfrm>
            <a:off x="242371" y="6483033"/>
            <a:ext cx="457200" cy="365125"/>
          </a:xfrm>
        </p:spPr>
        <p:txBody>
          <a:bodyPr/>
          <a:lstStyle/>
          <a:p>
            <a:fld id="{7362D365-66B0-4007-B79F-8ECDF149702D}" type="slidenum">
              <a:rPr lang="en-US" smtClean="0"/>
              <a:pPr/>
              <a:t>6</a:t>
            </a:fld>
            <a:endParaRPr lang="en-US"/>
          </a:p>
        </p:txBody>
      </p:sp>
      <p:sp>
        <p:nvSpPr>
          <p:cNvPr id="15" name="Title 1">
            <a:extLst>
              <a:ext uri="{FF2B5EF4-FFF2-40B4-BE49-F238E27FC236}">
                <a16:creationId xmlns:a16="http://schemas.microsoft.com/office/drawing/2014/main" id="{A785D361-FB3C-4EB4-B9A4-C08C430DB640}"/>
              </a:ext>
            </a:extLst>
          </p:cNvPr>
          <p:cNvSpPr txBox="1">
            <a:spLocks/>
          </p:cNvSpPr>
          <p:nvPr/>
        </p:nvSpPr>
        <p:spPr>
          <a:xfrm>
            <a:off x="6248401" y="1218322"/>
            <a:ext cx="4566082" cy="76961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b="1" i="0" kern="1200">
                <a:solidFill>
                  <a:srgbClr val="21314D"/>
                </a:solidFill>
                <a:latin typeface="Arial" panose="020B0604020202020204" pitchFamily="34" charset="0"/>
                <a:ea typeface="Arial" panose="020B0604020202020204" pitchFamily="34" charset="0"/>
                <a:cs typeface="Arial" panose="020B0604020202020204" pitchFamily="34" charset="0"/>
              </a:defRPr>
            </a:lvl1pPr>
          </a:lstStyle>
          <a:p>
            <a:r>
              <a:rPr lang="en-US" sz="3200" b="0" i="1" dirty="0">
                <a:solidFill>
                  <a:srgbClr val="92A2BD"/>
                </a:solidFill>
              </a:rPr>
              <a:t>Strategy</a:t>
            </a:r>
          </a:p>
        </p:txBody>
      </p:sp>
      <p:graphicFrame>
        <p:nvGraphicFramePr>
          <p:cNvPr id="4" name="Diagram 3">
            <a:extLst>
              <a:ext uri="{FF2B5EF4-FFF2-40B4-BE49-F238E27FC236}">
                <a16:creationId xmlns:a16="http://schemas.microsoft.com/office/drawing/2014/main" id="{27DB87D8-BC64-46BF-B879-0082FDFA7EAB}"/>
              </a:ext>
            </a:extLst>
          </p:cNvPr>
          <p:cNvGraphicFramePr/>
          <p:nvPr>
            <p:extLst>
              <p:ext uri="{D42A27DB-BD31-4B8C-83A1-F6EECF244321}">
                <p14:modId xmlns:p14="http://schemas.microsoft.com/office/powerpoint/2010/main" val="1617214057"/>
              </p:ext>
            </p:extLst>
          </p:nvPr>
        </p:nvGraphicFramePr>
        <p:xfrm>
          <a:off x="0" y="0"/>
          <a:ext cx="12192000" cy="628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004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8" y="170443"/>
            <a:ext cx="3932237" cy="1600200"/>
          </a:xfrm>
        </p:spPr>
        <p:txBody>
          <a:bodyPr>
            <a:normAutofit/>
          </a:bodyPr>
          <a:lstStyle/>
          <a:p>
            <a:r>
              <a:rPr lang="en-US" dirty="0">
                <a:solidFill>
                  <a:srgbClr val="92A2BD"/>
                </a:solidFill>
              </a:rPr>
              <a:t>Create Spend Authorization</a:t>
            </a:r>
          </a:p>
        </p:txBody>
      </p:sp>
      <p:sp>
        <p:nvSpPr>
          <p:cNvPr id="4" name="Text Placeholder 3"/>
          <p:cNvSpPr>
            <a:spLocks noGrp="1"/>
          </p:cNvSpPr>
          <p:nvPr>
            <p:ph type="body" sz="half" idx="2"/>
          </p:nvPr>
        </p:nvSpPr>
        <p:spPr>
          <a:xfrm>
            <a:off x="450058" y="1957066"/>
            <a:ext cx="4077554" cy="4124137"/>
          </a:xfrm>
        </p:spPr>
        <p:txBody>
          <a:bodyPr>
            <a:normAutofit fontScale="85000" lnSpcReduction="20000"/>
          </a:bodyPr>
          <a:lstStyle/>
          <a:p>
            <a:r>
              <a:rPr lang="en-US" dirty="0"/>
              <a:t>Spend Authorizations are the new Pre-Approvals/TAs</a:t>
            </a:r>
          </a:p>
          <a:p>
            <a:pPr marL="0" indent="0">
              <a:buNone/>
            </a:pPr>
            <a:endParaRPr lang="en-US" dirty="0"/>
          </a:p>
          <a:p>
            <a:r>
              <a:rPr lang="en-US" dirty="0"/>
              <a:t>Detailed Business Purpose </a:t>
            </a:r>
            <a:r>
              <a:rPr lang="en-US" sz="1500" dirty="0"/>
              <a:t>(Answering the </a:t>
            </a:r>
            <a:r>
              <a:rPr lang="en-US" sz="1500" dirty="0">
                <a:effectLst/>
                <a:latin typeface="Segoe UI" panose="020B0502040204020203" pitchFamily="34" charset="0"/>
              </a:rPr>
              <a:t>who/what/where/when/why)</a:t>
            </a:r>
            <a:endParaRPr lang="en-US" sz="2800" dirty="0"/>
          </a:p>
          <a:p>
            <a:pPr marL="0" indent="0">
              <a:buNone/>
            </a:pPr>
            <a:endParaRPr lang="en-US" dirty="0"/>
          </a:p>
          <a:p>
            <a:r>
              <a:rPr lang="en-US" dirty="0"/>
              <a:t>Request a Cash Advance</a:t>
            </a:r>
          </a:p>
          <a:p>
            <a:pPr marL="0" indent="0">
              <a:buNone/>
            </a:pPr>
            <a:endParaRPr lang="en-US" dirty="0"/>
          </a:p>
          <a:p>
            <a:r>
              <a:rPr lang="en-US" dirty="0"/>
              <a:t>Submit or Save for Later</a:t>
            </a:r>
          </a:p>
        </p:txBody>
      </p:sp>
      <p:pic>
        <p:nvPicPr>
          <p:cNvPr id="16" name="Picture Placeholder 15">
            <a:extLst>
              <a:ext uri="{FF2B5EF4-FFF2-40B4-BE49-F238E27FC236}">
                <a16:creationId xmlns:a16="http://schemas.microsoft.com/office/drawing/2014/main" id="{EEA62CC7-543E-D35F-B0D0-8D1640088D34}"/>
              </a:ext>
            </a:extLst>
          </p:cNvPr>
          <p:cNvPicPr>
            <a:picLocks noGrp="1" noChangeAspect="1"/>
          </p:cNvPicPr>
          <p:nvPr>
            <p:ph type="pic" idx="1"/>
          </p:nvPr>
        </p:nvPicPr>
        <p:blipFill rotWithShape="1">
          <a:blip r:embed="rId3"/>
          <a:srcRect l="4626" r="4626"/>
          <a:stretch/>
        </p:blipFill>
        <p:spPr/>
      </p:pic>
    </p:spTree>
    <p:extLst>
      <p:ext uri="{BB962C8B-B14F-4D97-AF65-F5344CB8AC3E}">
        <p14:creationId xmlns:p14="http://schemas.microsoft.com/office/powerpoint/2010/main" val="107722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51E-D8C5-42FD-082F-F45986AFF700}"/>
              </a:ext>
            </a:extLst>
          </p:cNvPr>
          <p:cNvSpPr>
            <a:spLocks noGrp="1"/>
          </p:cNvSpPr>
          <p:nvPr>
            <p:ph type="title"/>
          </p:nvPr>
        </p:nvSpPr>
        <p:spPr>
          <a:xfrm>
            <a:off x="740546" y="350415"/>
            <a:ext cx="10515600" cy="732153"/>
          </a:xfrm>
        </p:spPr>
        <p:txBody>
          <a:bodyPr>
            <a:normAutofit fontScale="90000"/>
          </a:bodyPr>
          <a:lstStyle/>
          <a:p>
            <a:pPr algn="ctr"/>
            <a:r>
              <a:rPr lang="en-US" dirty="0"/>
              <a:t>CREATE SPEND AUTHORIZATION </a:t>
            </a:r>
            <a:br>
              <a:rPr lang="en-US" dirty="0"/>
            </a:br>
            <a:r>
              <a:rPr lang="en-US" sz="2200" dirty="0"/>
              <a:t>(Pre-Approval/ TA) Header Information</a:t>
            </a:r>
            <a:endParaRPr lang="en-US" dirty="0"/>
          </a:p>
        </p:txBody>
      </p:sp>
      <p:pic>
        <p:nvPicPr>
          <p:cNvPr id="7" name="Content Placeholder 6">
            <a:extLst>
              <a:ext uri="{FF2B5EF4-FFF2-40B4-BE49-F238E27FC236}">
                <a16:creationId xmlns:a16="http://schemas.microsoft.com/office/drawing/2014/main" id="{7B109A44-BBF4-9A34-2263-10336850AEDF}"/>
              </a:ext>
            </a:extLst>
          </p:cNvPr>
          <p:cNvPicPr preferRelativeResize="0">
            <a:picLocks noGrp="1"/>
          </p:cNvPicPr>
          <p:nvPr>
            <p:ph idx="1"/>
          </p:nvPr>
        </p:nvPicPr>
        <p:blipFill>
          <a:blip r:embed="rId2"/>
          <a:srcRect/>
          <a:stretch/>
        </p:blipFill>
        <p:spPr>
          <a:xfrm>
            <a:off x="331912" y="1260954"/>
            <a:ext cx="11528176" cy="3582795"/>
          </a:xfrm>
          <a:ln w="73025">
            <a:solidFill>
              <a:srgbClr val="DD5F36"/>
            </a:solidFill>
          </a:ln>
        </p:spPr>
      </p:pic>
      <p:sp>
        <p:nvSpPr>
          <p:cNvPr id="8" name="TextBox 7">
            <a:extLst>
              <a:ext uri="{FF2B5EF4-FFF2-40B4-BE49-F238E27FC236}">
                <a16:creationId xmlns:a16="http://schemas.microsoft.com/office/drawing/2014/main" id="{A1C6EB6D-58E8-6C2D-465C-186B7578AECA}"/>
              </a:ext>
            </a:extLst>
          </p:cNvPr>
          <p:cNvSpPr txBox="1"/>
          <p:nvPr/>
        </p:nvSpPr>
        <p:spPr>
          <a:xfrm>
            <a:off x="331912" y="5001587"/>
            <a:ext cx="11528176" cy="1200329"/>
          </a:xfrm>
          <a:prstGeom prst="rect">
            <a:avLst/>
          </a:prstGeom>
          <a:noFill/>
          <a:ln w="69850">
            <a:solidFill>
              <a:srgbClr val="21314D"/>
            </a:solidFill>
          </a:ln>
        </p:spPr>
        <p:txBody>
          <a:bodyPr wrap="square" rtlCol="0">
            <a:spAutoFit/>
          </a:bodyPr>
          <a:lstStyle/>
          <a:p>
            <a:pPr marL="457200" indent="-457200">
              <a:buAutoNum type="arabicPeriod"/>
            </a:pPr>
            <a:r>
              <a:rPr lang="en-US" sz="2400" dirty="0"/>
              <a:t>Click on the Search bar, </a:t>
            </a:r>
            <a:r>
              <a:rPr lang="en-US" sz="2400" b="1" dirty="0"/>
              <a:t>Create Spend Authorization</a:t>
            </a:r>
            <a:r>
              <a:rPr lang="en-US" sz="2400" dirty="0"/>
              <a:t>, and select the task. </a:t>
            </a:r>
          </a:p>
          <a:p>
            <a:pPr marL="457200" indent="-457200">
              <a:buAutoNum type="arabicPeriod"/>
            </a:pPr>
            <a:r>
              <a:rPr lang="en-US" sz="2400" b="1" dirty="0"/>
              <a:t>Company</a:t>
            </a:r>
            <a:r>
              <a:rPr lang="en-US" sz="2400" dirty="0"/>
              <a:t> will auto-populate</a:t>
            </a:r>
          </a:p>
          <a:p>
            <a:pPr marL="457200" indent="-457200">
              <a:buAutoNum type="arabicPeriod"/>
            </a:pPr>
            <a:r>
              <a:rPr lang="en-US" sz="2400" dirty="0"/>
              <a:t>Enter the </a:t>
            </a:r>
            <a:r>
              <a:rPr lang="en-US" sz="2400" b="1" dirty="0"/>
              <a:t>Start</a:t>
            </a:r>
            <a:r>
              <a:rPr lang="en-US" sz="2400" dirty="0"/>
              <a:t> and </a:t>
            </a:r>
            <a:r>
              <a:rPr lang="en-US" sz="2400" b="1" dirty="0"/>
              <a:t>End Date </a:t>
            </a:r>
            <a:r>
              <a:rPr lang="en-US" sz="2400" dirty="0"/>
              <a:t>of the Trip/Travel. </a:t>
            </a:r>
            <a:endParaRPr lang="en-US" dirty="0"/>
          </a:p>
        </p:txBody>
      </p:sp>
    </p:spTree>
    <p:extLst>
      <p:ext uri="{BB962C8B-B14F-4D97-AF65-F5344CB8AC3E}">
        <p14:creationId xmlns:p14="http://schemas.microsoft.com/office/powerpoint/2010/main" val="1152883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F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551E-D8C5-42FD-082F-F45986AFF700}"/>
              </a:ext>
            </a:extLst>
          </p:cNvPr>
          <p:cNvSpPr>
            <a:spLocks noGrp="1"/>
          </p:cNvSpPr>
          <p:nvPr>
            <p:ph type="title"/>
          </p:nvPr>
        </p:nvSpPr>
        <p:spPr>
          <a:xfrm>
            <a:off x="740546" y="350415"/>
            <a:ext cx="10515600" cy="732153"/>
          </a:xfrm>
        </p:spPr>
        <p:txBody>
          <a:bodyPr>
            <a:normAutofit fontScale="90000"/>
          </a:bodyPr>
          <a:lstStyle/>
          <a:p>
            <a:pPr algn="ctr"/>
            <a:r>
              <a:rPr lang="en-US" dirty="0"/>
              <a:t>CREATE SPEND AUTHORIZATION </a:t>
            </a:r>
            <a:br>
              <a:rPr lang="en-US" dirty="0"/>
            </a:br>
            <a:r>
              <a:rPr lang="en-US" sz="2200" dirty="0"/>
              <a:t>(Pre-Approval/ TA) Header Information Continued</a:t>
            </a:r>
            <a:endParaRPr lang="en-US" dirty="0"/>
          </a:p>
        </p:txBody>
      </p:sp>
      <p:pic>
        <p:nvPicPr>
          <p:cNvPr id="7" name="Content Placeholder 6">
            <a:extLst>
              <a:ext uri="{FF2B5EF4-FFF2-40B4-BE49-F238E27FC236}">
                <a16:creationId xmlns:a16="http://schemas.microsoft.com/office/drawing/2014/main" id="{7B109A44-BBF4-9A34-2263-10336850AEDF}"/>
              </a:ext>
            </a:extLst>
          </p:cNvPr>
          <p:cNvPicPr preferRelativeResize="0">
            <a:picLocks noGrp="1"/>
          </p:cNvPicPr>
          <p:nvPr>
            <p:ph idx="1"/>
          </p:nvPr>
        </p:nvPicPr>
        <p:blipFill>
          <a:blip r:embed="rId2"/>
          <a:srcRect/>
          <a:stretch/>
        </p:blipFill>
        <p:spPr>
          <a:xfrm>
            <a:off x="1499456" y="1250680"/>
            <a:ext cx="8838344" cy="1911620"/>
          </a:xfrm>
          <a:ln w="73025">
            <a:solidFill>
              <a:srgbClr val="DD5F36"/>
            </a:solidFill>
          </a:ln>
        </p:spPr>
      </p:pic>
      <p:sp>
        <p:nvSpPr>
          <p:cNvPr id="8" name="TextBox 7">
            <a:extLst>
              <a:ext uri="{FF2B5EF4-FFF2-40B4-BE49-F238E27FC236}">
                <a16:creationId xmlns:a16="http://schemas.microsoft.com/office/drawing/2014/main" id="{A1C6EB6D-58E8-6C2D-465C-186B7578AECA}"/>
              </a:ext>
            </a:extLst>
          </p:cNvPr>
          <p:cNvSpPr txBox="1"/>
          <p:nvPr/>
        </p:nvSpPr>
        <p:spPr>
          <a:xfrm>
            <a:off x="304800" y="3330412"/>
            <a:ext cx="11772900" cy="2862322"/>
          </a:xfrm>
          <a:prstGeom prst="rect">
            <a:avLst/>
          </a:prstGeom>
          <a:noFill/>
          <a:ln w="69850">
            <a:solidFill>
              <a:srgbClr val="21314D"/>
            </a:solidFill>
          </a:ln>
        </p:spPr>
        <p:txBody>
          <a:bodyPr wrap="square" rtlCol="0">
            <a:spAutoFit/>
          </a:bodyPr>
          <a:lstStyle/>
          <a:p>
            <a:r>
              <a:rPr lang="en-US" sz="2400" dirty="0"/>
              <a:t>4. </a:t>
            </a:r>
            <a:r>
              <a:rPr lang="en-US" sz="2400" b="1" dirty="0"/>
              <a:t>DESCRIPTION </a:t>
            </a:r>
            <a:r>
              <a:rPr lang="en-US" sz="2400" dirty="0"/>
              <a:t>is the Spend Authorization Report Name. Use Naming Convention below:</a:t>
            </a:r>
          </a:p>
          <a:p>
            <a:pPr marL="1257300" lvl="2" indent="-342900">
              <a:buFont typeface="Arial" panose="020B0604020202020204" pitchFamily="34" charset="0"/>
              <a:buChar char="•"/>
            </a:pPr>
            <a:r>
              <a:rPr lang="en-US" sz="2400" dirty="0"/>
              <a:t>DEPT Initials_General Description (</a:t>
            </a:r>
            <a:r>
              <a:rPr lang="en-US" sz="2400" dirty="0" err="1"/>
              <a:t>CO_Attend</a:t>
            </a:r>
            <a:r>
              <a:rPr lang="en-US" sz="2400" dirty="0"/>
              <a:t> XYZ Conference)</a:t>
            </a:r>
          </a:p>
          <a:p>
            <a:r>
              <a:rPr lang="en-US" sz="2400" dirty="0"/>
              <a:t>5. </a:t>
            </a:r>
            <a:r>
              <a:rPr lang="en-US" sz="2400" b="1" dirty="0"/>
              <a:t>BUSINESS PURPOSE</a:t>
            </a:r>
            <a:r>
              <a:rPr lang="en-US" sz="2400" dirty="0"/>
              <a:t> (the new REPORT TYPE) select from the drop down. </a:t>
            </a:r>
          </a:p>
          <a:p>
            <a:r>
              <a:rPr lang="en-US" sz="2400" dirty="0"/>
              <a:t>6. </a:t>
            </a:r>
            <a:r>
              <a:rPr lang="en-US" sz="2400" b="1" dirty="0"/>
              <a:t>PAYMENT TYPE: </a:t>
            </a:r>
            <a:r>
              <a:rPr lang="en-US" sz="2400" dirty="0"/>
              <a:t>this will default but if you need to override this you can. </a:t>
            </a:r>
          </a:p>
          <a:p>
            <a:r>
              <a:rPr lang="en-US" sz="2400" dirty="0"/>
              <a:t>7. </a:t>
            </a:r>
            <a:r>
              <a:rPr lang="en-US" sz="2400" b="1" dirty="0"/>
              <a:t>JUSTIFICATION: </a:t>
            </a:r>
            <a:r>
              <a:rPr lang="en-US" sz="2400" dirty="0"/>
              <a:t>a Detailed Purpose/Description of the trip. (ensure you include travel </a:t>
            </a:r>
          </a:p>
          <a:p>
            <a:pPr lvl="5"/>
            <a:r>
              <a:rPr lang="en-US" sz="2400" dirty="0"/>
              <a:t>destination: City, Country OR City, State.) </a:t>
            </a:r>
          </a:p>
          <a:p>
            <a:pPr lvl="5"/>
            <a:r>
              <a:rPr lang="en-US" dirty="0"/>
              <a:t>• Make sure you are answering the Who, What, When, Where &amp; Why.  Instead of “Attend Conference” use  “Attending XYZ Conference to Present Research related to Grant XXXXXX” </a:t>
            </a:r>
          </a:p>
        </p:txBody>
      </p:sp>
    </p:spTree>
    <p:extLst>
      <p:ext uri="{BB962C8B-B14F-4D97-AF65-F5344CB8AC3E}">
        <p14:creationId xmlns:p14="http://schemas.microsoft.com/office/powerpoint/2010/main" val="1259807664"/>
      </p:ext>
    </p:extLst>
  </p:cSld>
  <p:clrMapOvr>
    <a:masterClrMapping/>
  </p:clrMapOvr>
</p:sld>
</file>

<file path=ppt/theme/theme1.xml><?xml version="1.0" encoding="utf-8"?>
<a:theme xmlns:a="http://schemas.openxmlformats.org/drawingml/2006/main" name="Office Theme">
  <a:themeElements>
    <a:clrScheme name="Mines Colors">
      <a:dk1>
        <a:srgbClr val="21314D"/>
      </a:dk1>
      <a:lt1>
        <a:srgbClr val="FFFFFF"/>
      </a:lt1>
      <a:dk2>
        <a:srgbClr val="263F6A"/>
      </a:dk2>
      <a:lt2>
        <a:srgbClr val="FFFFFF"/>
      </a:lt2>
      <a:accent1>
        <a:srgbClr val="B2B4B3"/>
      </a:accent1>
      <a:accent2>
        <a:srgbClr val="CED5DD"/>
      </a:accent2>
      <a:accent3>
        <a:srgbClr val="263F6A"/>
      </a:accent3>
      <a:accent4>
        <a:srgbClr val="D2492A"/>
      </a:accent4>
      <a:accent5>
        <a:srgbClr val="92A2BD"/>
      </a:accent5>
      <a:accent6>
        <a:srgbClr val="21314D"/>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w="476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es_PPT_FA&amp;O_Template New_04232020" id="{6760D7B7-066F-48D8-A2F3-1DD77093280E}" vid="{B946C631-2A6D-466E-9476-7404928C1B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3668E256BD714FAB4CFEC68CE44E1D" ma:contentTypeVersion="14" ma:contentTypeDescription="Create a new document." ma:contentTypeScope="" ma:versionID="3b652dbf9400617d98fe1d505316c261">
  <xsd:schema xmlns:xsd="http://www.w3.org/2001/XMLSchema" xmlns:xs="http://www.w3.org/2001/XMLSchema" xmlns:p="http://schemas.microsoft.com/office/2006/metadata/properties" xmlns:ns2="c5ef4e7a-592b-4b45-a05f-11f25d0fc173" xmlns:ns3="72b8a91f-1865-49de-a821-4b84591ec54d" targetNamespace="http://schemas.microsoft.com/office/2006/metadata/properties" ma:root="true" ma:fieldsID="cded6fba8dd99b95d6d6a56921b8502b" ns2:_="" ns3:_="">
    <xsd:import namespace="c5ef4e7a-592b-4b45-a05f-11f25d0fc173"/>
    <xsd:import namespace="72b8a91f-1865-49de-a821-4b84591ec5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ef4e7a-592b-4b45-a05f-11f25d0fc1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92c282-ceba-42ac-8ce1-c7c398cdd30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b8a91f-1865-49de-a821-4b84591ec5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ef4e7a-592b-4b45-a05f-11f25d0fc17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461D4E-D799-498D-912A-EB6B2891F2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ef4e7a-592b-4b45-a05f-11f25d0fc173"/>
    <ds:schemaRef ds:uri="72b8a91f-1865-49de-a821-4b84591ec5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B6CD51-31B6-4BD6-95A0-8B23E69D7B01}">
  <ds:schemaRefs>
    <ds:schemaRef ds:uri="http://purl.org/dc/elements/1.1/"/>
    <ds:schemaRef ds:uri="72b8a91f-1865-49de-a821-4b84591ec54d"/>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 ds:uri="c5ef4e7a-592b-4b45-a05f-11f25d0fc17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0254376-2D5C-4C29-A164-1666F5EA66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Mines_PPT_FA&amp;O_Template New_04232020</Template>
  <TotalTime>12429</TotalTime>
  <Words>1906</Words>
  <Application>Microsoft Office PowerPoint</Application>
  <PresentationFormat>Widescreen</PresentationFormat>
  <Paragraphs>158</Paragraphs>
  <Slides>25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Gotham</vt:lpstr>
      <vt:lpstr>Gotham Book</vt:lpstr>
      <vt:lpstr>Gotham Medium</vt:lpstr>
      <vt:lpstr>Segoe UI</vt:lpstr>
      <vt:lpstr>Wingdings</vt:lpstr>
      <vt:lpstr>Office Theme</vt:lpstr>
      <vt:lpstr>Workday Training: Expenses</vt:lpstr>
      <vt:lpstr>OneCard Expenses</vt:lpstr>
      <vt:lpstr>Team Dynamix Expense Requests</vt:lpstr>
      <vt:lpstr>Vendor payment </vt:lpstr>
      <vt:lpstr>Demonstration</vt:lpstr>
      <vt:lpstr>PowerPoint Presentation</vt:lpstr>
      <vt:lpstr>Create Spend Authorization</vt:lpstr>
      <vt:lpstr>CREATE SPEND AUTHORIZATION  (Pre-Approval/ TA) Header Information</vt:lpstr>
      <vt:lpstr>CREATE SPEND AUTHORIZATION  (Pre-Approval/ TA) Header Information Continued</vt:lpstr>
      <vt:lpstr>CREATE SPEND AUTHORIZATION  (Pre-Approval/ TA) Spend Authorization Lines</vt:lpstr>
      <vt:lpstr>CREATE SPEND AUTHORIZATION  (Pre-Approval/ TA) Spend Authorization Lines: Adding a Cash Advance </vt:lpstr>
      <vt:lpstr>CREATE SPEND AUTHORIZATION  (Pre-Approval/ TA) Spend Authorization Lines continued</vt:lpstr>
      <vt:lpstr>CREATE SPEND AUTHORIZATION  (Pre-Approval/ TA) Spend Authorization Lines continued</vt:lpstr>
      <vt:lpstr>Create Expense Report</vt:lpstr>
      <vt:lpstr>CREATE EXPENSE REPORT</vt:lpstr>
      <vt:lpstr>CREATE EXPENSE REPORT  Detailed Business Purpose (Answering the who/what/where/when/why) </vt:lpstr>
      <vt:lpstr>CREATE EXPENSE REPORT  Driver Worktag (Allocation Index) &amp; One Card Charges </vt:lpstr>
      <vt:lpstr>Anatomy of the EXPENSE LINES SECTION </vt:lpstr>
      <vt:lpstr>Anatomy of the EXPENSE LINES SECTION ctn. </vt:lpstr>
      <vt:lpstr>CREATE EXPENSE REPORT  Adding a Line Items (One Card Charge)</vt:lpstr>
      <vt:lpstr>CREATE EXPENSE REPORT  Completing Line Items for selected One Card Charges</vt:lpstr>
      <vt:lpstr>CREATE EXPENSE REPORT  Adding a Line Items (Reimbursable Expenses)</vt:lpstr>
      <vt:lpstr>CREATE EXPENSE REPORT  Adding a Line Items (Reimbursable Expenses) Continued</vt:lpstr>
      <vt:lpstr>CREATE EXPENSE REPORT  Submitting your Expense Report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subject/>
  <dc:creator>Cammy Davis-Smith</dc:creator>
  <cp:keywords/>
  <dc:description/>
  <cp:lastModifiedBy>Ian Hales</cp:lastModifiedBy>
  <cp:revision>422</cp:revision>
  <cp:lastPrinted>2023-05-16T16:40:46Z</cp:lastPrinted>
  <dcterms:created xsi:type="dcterms:W3CDTF">2021-05-07T15:32:34Z</dcterms:created>
  <dcterms:modified xsi:type="dcterms:W3CDTF">2023-05-17T16:49:18Z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0x010100393668E256BD714FAB4CFEC68CE44E1D</vt:lpwstr>
  </property>
  <property fmtid="{D5CDD505-2E9C-101B-9397-08002B2CF9AE}" pid="3" name="bjDocumentLabelXML">
    <vt:lpwstr>&lt;?xml version="1.0" encoding="us-ascii"?&gt;&lt;sisl xmlns:xsd="http://www.w3.org/2001/XMLSchema" xmlns:xsi="http://www.w3.org/2001/XMLSchema-instance" sislVersion="0" policy="abaf1cde-dca6-4672-a1c8-a9e134bf5b03" origin="userSelected" xmlns="http://www.boldonj</vt:lpwstr>
  </property>
  <property fmtid="{D5CDD505-2E9C-101B-9397-08002B2CF9AE}" pid="4" name="bjDocumentLabelXML-0">
    <vt:lpwstr>ames.com/2008/01/sie/internal/label"&gt;&lt;element uid="46a690d8-2106-458f-aa27-cdb7525d3cb2" value="" /&gt;&lt;/sisl&gt;</vt:lpwstr>
  </property>
  <property fmtid="{D5CDD505-2E9C-101B-9397-08002B2CF9AE}" pid="5" name="DGTAG">
    <vt:lpwstr>CS_PI_DATA</vt:lpwstr>
  </property>
  <property fmtid="{D5CDD505-2E9C-101B-9397-08002B2CF9AE}" pid="6" name="bjLabelRefreshRequired">
    <vt:lpwstr>ClassifierAPI</vt:lpwstr>
  </property>
  <property fmtid="{D5CDD505-2E9C-101B-9397-08002B2CF9AE}" pid="7" name="MediaServiceImageTags">
    <vt:lpwstr/>
  </property>
</Properties>
</file>